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2.JPG" ContentType="image/jpeg"/>
  <Override PartName="/ppt/media/image13.JPG" ContentType="image/jpeg"/>
  <Override PartName="/ppt/media/image14.jpg" ContentType="image/jpeg"/>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8"/>
  </p:notesMasterIdLst>
  <p:sldIdLst>
    <p:sldId id="256" r:id="rId5"/>
    <p:sldId id="295" r:id="rId6"/>
    <p:sldId id="327" r:id="rId7"/>
    <p:sldId id="328" r:id="rId8"/>
    <p:sldId id="329" r:id="rId9"/>
    <p:sldId id="330" r:id="rId10"/>
    <p:sldId id="331" r:id="rId11"/>
    <p:sldId id="332" r:id="rId12"/>
    <p:sldId id="335" r:id="rId13"/>
    <p:sldId id="333" r:id="rId14"/>
    <p:sldId id="334" r:id="rId15"/>
    <p:sldId id="336"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42F6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4B4944-5F70-43E6-A088-6B03BBC5D964}" v="2" dt="2021-08-26T10:30:08.21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1559" autoAdjust="0"/>
  </p:normalViewPr>
  <p:slideViewPr>
    <p:cSldViewPr snapToGrid="0">
      <p:cViewPr varScale="1">
        <p:scale>
          <a:sx n="70" d="100"/>
          <a:sy n="70" d="100"/>
        </p:scale>
        <p:origin x="442" y="48"/>
      </p:cViewPr>
      <p:guideLst/>
    </p:cSldViewPr>
  </p:slideViewPr>
  <p:notesTextViewPr>
    <p:cViewPr>
      <p:scale>
        <a:sx n="1" d="1"/>
        <a:sy n="1" d="1"/>
      </p:scale>
      <p:origin x="0" y="0"/>
    </p:cViewPr>
  </p:notesTextViewPr>
  <p:sorterViewPr>
    <p:cViewPr>
      <p:scale>
        <a:sx n="100" d="100"/>
        <a:sy n="100" d="100"/>
      </p:scale>
      <p:origin x="0" y="-55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ine Brabants" userId="91d97b59-d984-4979-9530-5944c72971f5" providerId="ADAL" clId="{AB4B4944-5F70-43E6-A088-6B03BBC5D964}"/>
    <pc:docChg chg="custSel addSld modSld">
      <pc:chgData name="Antoine Brabants" userId="91d97b59-d984-4979-9530-5944c72971f5" providerId="ADAL" clId="{AB4B4944-5F70-43E6-A088-6B03BBC5D964}" dt="2021-08-26T10:30:54.164" v="12" actId="14100"/>
      <pc:docMkLst>
        <pc:docMk/>
      </pc:docMkLst>
      <pc:sldChg chg="addSp delSp modSp add mod modAnim">
        <pc:chgData name="Antoine Brabants" userId="91d97b59-d984-4979-9530-5944c72971f5" providerId="ADAL" clId="{AB4B4944-5F70-43E6-A088-6B03BBC5D964}" dt="2021-08-26T10:30:54.164" v="12" actId="14100"/>
        <pc:sldMkLst>
          <pc:docMk/>
          <pc:sldMk cId="2518760669" sldId="337"/>
        </pc:sldMkLst>
        <pc:spChg chg="del mod">
          <ac:chgData name="Antoine Brabants" userId="91d97b59-d984-4979-9530-5944c72971f5" providerId="ADAL" clId="{AB4B4944-5F70-43E6-A088-6B03BBC5D964}" dt="2021-08-26T10:29:58.399" v="3" actId="478"/>
          <ac:spMkLst>
            <pc:docMk/>
            <pc:sldMk cId="2518760669" sldId="337"/>
            <ac:spMk id="2" creationId="{00000000-0000-0000-0000-000000000000}"/>
          </ac:spMkLst>
        </pc:spChg>
        <pc:spChg chg="add del mod">
          <ac:chgData name="Antoine Brabants" userId="91d97b59-d984-4979-9530-5944c72971f5" providerId="ADAL" clId="{AB4B4944-5F70-43E6-A088-6B03BBC5D964}" dt="2021-08-26T10:30:00.453" v="4" actId="478"/>
          <ac:spMkLst>
            <pc:docMk/>
            <pc:sldMk cId="2518760669" sldId="337"/>
            <ac:spMk id="7" creationId="{267C5FC4-F9E3-4909-A471-91866B7884FA}"/>
          </ac:spMkLst>
        </pc:spChg>
        <pc:picChg chg="del">
          <ac:chgData name="Antoine Brabants" userId="91d97b59-d984-4979-9530-5944c72971f5" providerId="ADAL" clId="{AB4B4944-5F70-43E6-A088-6B03BBC5D964}" dt="2021-08-26T10:29:51.665" v="1" actId="478"/>
          <ac:picMkLst>
            <pc:docMk/>
            <pc:sldMk cId="2518760669" sldId="337"/>
            <ac:picMk id="4" creationId="{00000000-0000-0000-0000-000000000000}"/>
          </ac:picMkLst>
        </pc:picChg>
        <pc:picChg chg="del">
          <ac:chgData name="Antoine Brabants" userId="91d97b59-d984-4979-9530-5944c72971f5" providerId="ADAL" clId="{AB4B4944-5F70-43E6-A088-6B03BBC5D964}" dt="2021-08-26T10:30:01.253" v="5" actId="478"/>
          <ac:picMkLst>
            <pc:docMk/>
            <pc:sldMk cId="2518760669" sldId="337"/>
            <ac:picMk id="5" creationId="{00000000-0000-0000-0000-000000000000}"/>
          </ac:picMkLst>
        </pc:picChg>
        <pc:picChg chg="del">
          <ac:chgData name="Antoine Brabants" userId="91d97b59-d984-4979-9530-5944c72971f5" providerId="ADAL" clId="{AB4B4944-5F70-43E6-A088-6B03BBC5D964}" dt="2021-08-26T10:30:01.742" v="6" actId="478"/>
          <ac:picMkLst>
            <pc:docMk/>
            <pc:sldMk cId="2518760669" sldId="337"/>
            <ac:picMk id="6" creationId="{00000000-0000-0000-0000-000000000000}"/>
          </ac:picMkLst>
        </pc:picChg>
        <pc:picChg chg="add mod">
          <ac:chgData name="Antoine Brabants" userId="91d97b59-d984-4979-9530-5944c72971f5" providerId="ADAL" clId="{AB4B4944-5F70-43E6-A088-6B03BBC5D964}" dt="2021-08-26T10:30:54.164" v="12" actId="14100"/>
          <ac:picMkLst>
            <pc:docMk/>
            <pc:sldMk cId="2518760669" sldId="337"/>
            <ac:picMk id="8" creationId="{12065911-1063-45E1-8DFE-E9E4A2E909C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4C014F-A83D-495F-8DB1-518D4E89973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8669F39-F5ED-4C76-861C-44C8DAAA529C}">
      <dgm:prSet phldrT="[Text]"/>
      <dgm:spPr/>
      <dgm:t>
        <a:bodyPr/>
        <a:lstStyle/>
        <a:p>
          <a:r>
            <a:rPr lang="en-US" dirty="0"/>
            <a:t>3D Foot Scan</a:t>
          </a:r>
        </a:p>
      </dgm:t>
    </dgm:pt>
    <dgm:pt modelId="{F2A9843C-B2C0-4A13-B145-B9EFDC46E36C}" type="parTrans" cxnId="{7FB28426-382A-40D8-9AF3-411673E209EA}">
      <dgm:prSet/>
      <dgm:spPr/>
      <dgm:t>
        <a:bodyPr/>
        <a:lstStyle/>
        <a:p>
          <a:endParaRPr lang="en-US"/>
        </a:p>
      </dgm:t>
    </dgm:pt>
    <dgm:pt modelId="{2A3371EC-95BE-4E23-90D7-747836B10C9E}" type="sibTrans" cxnId="{7FB28426-382A-40D8-9AF3-411673E209EA}">
      <dgm:prSet/>
      <dgm:spPr/>
      <dgm:t>
        <a:bodyPr/>
        <a:lstStyle/>
        <a:p>
          <a:endParaRPr lang="en-US"/>
        </a:p>
      </dgm:t>
    </dgm:pt>
    <dgm:pt modelId="{AB69C2FD-9745-4723-B9A5-E20171EA8AC4}">
      <dgm:prSet phldrT="[Text]"/>
      <dgm:spPr/>
      <dgm:t>
        <a:bodyPr/>
        <a:lstStyle/>
        <a:p>
          <a:r>
            <a:rPr lang="en-US" dirty="0"/>
            <a:t>Plantar Pressure </a:t>
          </a:r>
        </a:p>
        <a:p>
          <a:r>
            <a:rPr lang="en-US" dirty="0"/>
            <a:t>Measurement</a:t>
          </a:r>
        </a:p>
      </dgm:t>
    </dgm:pt>
    <dgm:pt modelId="{3DA99737-B8D8-42D8-86F0-2DD016444232}" type="parTrans" cxnId="{5C12B864-3A0C-4B0A-B18F-4E464D13D276}">
      <dgm:prSet/>
      <dgm:spPr/>
      <dgm:t>
        <a:bodyPr/>
        <a:lstStyle/>
        <a:p>
          <a:endParaRPr lang="en-US"/>
        </a:p>
      </dgm:t>
    </dgm:pt>
    <dgm:pt modelId="{B3F718FA-A9A2-4411-829C-D4997D07BD58}" type="sibTrans" cxnId="{5C12B864-3A0C-4B0A-B18F-4E464D13D276}">
      <dgm:prSet/>
      <dgm:spPr/>
      <dgm:t>
        <a:bodyPr/>
        <a:lstStyle/>
        <a:p>
          <a:endParaRPr lang="en-US"/>
        </a:p>
      </dgm:t>
    </dgm:pt>
    <dgm:pt modelId="{67A40292-2FD4-4C6A-86BD-262D43A40746}">
      <dgm:prSet phldrT="[Text]"/>
      <dgm:spPr/>
      <dgm:t>
        <a:bodyPr/>
        <a:lstStyle/>
        <a:p>
          <a:r>
            <a:rPr lang="en-US" dirty="0"/>
            <a:t>2D Foot Scan</a:t>
          </a:r>
        </a:p>
      </dgm:t>
    </dgm:pt>
    <dgm:pt modelId="{9D5D23A5-4CC3-4B3F-AE36-DEE5B129CDD2}" type="parTrans" cxnId="{DD92C9AB-C615-4173-A948-D2AEF82A9967}">
      <dgm:prSet/>
      <dgm:spPr/>
      <dgm:t>
        <a:bodyPr/>
        <a:lstStyle/>
        <a:p>
          <a:endParaRPr lang="en-US"/>
        </a:p>
      </dgm:t>
    </dgm:pt>
    <dgm:pt modelId="{532EC073-0F00-42F1-85F2-53E8B9995B66}" type="sibTrans" cxnId="{DD92C9AB-C615-4173-A948-D2AEF82A9967}">
      <dgm:prSet/>
      <dgm:spPr/>
      <dgm:t>
        <a:bodyPr/>
        <a:lstStyle/>
        <a:p>
          <a:endParaRPr lang="en-US"/>
        </a:p>
      </dgm:t>
    </dgm:pt>
    <dgm:pt modelId="{7A899C70-9406-4F7A-BA09-BEC900D13CBE}">
      <dgm:prSet phldrT="[Text]"/>
      <dgm:spPr/>
      <dgm:t>
        <a:bodyPr/>
        <a:lstStyle/>
        <a:p>
          <a:r>
            <a:rPr lang="en-US" dirty="0"/>
            <a:t>3D Gait Analysis</a:t>
          </a:r>
        </a:p>
      </dgm:t>
    </dgm:pt>
    <dgm:pt modelId="{C0EAC1A9-09B6-4FB0-BC56-FCCC23A494CA}" type="parTrans" cxnId="{B8C9FDD1-CE43-4C66-994E-12768E3D5455}">
      <dgm:prSet/>
      <dgm:spPr/>
      <dgm:t>
        <a:bodyPr/>
        <a:lstStyle/>
        <a:p>
          <a:endParaRPr lang="en-US"/>
        </a:p>
      </dgm:t>
    </dgm:pt>
    <dgm:pt modelId="{EC7120B2-2CF7-4E57-8538-C7AAEAA6AABC}" type="sibTrans" cxnId="{B8C9FDD1-CE43-4C66-994E-12768E3D5455}">
      <dgm:prSet/>
      <dgm:spPr/>
      <dgm:t>
        <a:bodyPr/>
        <a:lstStyle/>
        <a:p>
          <a:endParaRPr lang="en-US"/>
        </a:p>
      </dgm:t>
    </dgm:pt>
    <dgm:pt modelId="{A3DA6758-3257-494E-BD98-B7EA5644EEDF}">
      <dgm:prSet phldrT="[Text]"/>
      <dgm:spPr/>
      <dgm:t>
        <a:bodyPr/>
        <a:lstStyle/>
        <a:p>
          <a:r>
            <a:rPr lang="en-US" dirty="0"/>
            <a:t>2D Gait Analysis</a:t>
          </a:r>
        </a:p>
      </dgm:t>
    </dgm:pt>
    <dgm:pt modelId="{33B2CFE0-FD85-446C-8269-1D0ECF54096C}" type="parTrans" cxnId="{167157D9-86BF-4787-AC2F-8C9A39DD8EC5}">
      <dgm:prSet/>
      <dgm:spPr/>
      <dgm:t>
        <a:bodyPr/>
        <a:lstStyle/>
        <a:p>
          <a:endParaRPr lang="en-US"/>
        </a:p>
      </dgm:t>
    </dgm:pt>
    <dgm:pt modelId="{2E3C7056-3B83-4A9D-82EF-4F45A155B32A}" type="sibTrans" cxnId="{167157D9-86BF-4787-AC2F-8C9A39DD8EC5}">
      <dgm:prSet/>
      <dgm:spPr/>
      <dgm:t>
        <a:bodyPr/>
        <a:lstStyle/>
        <a:p>
          <a:endParaRPr lang="en-US"/>
        </a:p>
      </dgm:t>
    </dgm:pt>
    <dgm:pt modelId="{8F8FF5CF-1DF8-484B-A3E0-5706661E04ED}" type="pres">
      <dgm:prSet presAssocID="{8D4C014F-A83D-495F-8DB1-518D4E899736}" presName="diagram" presStyleCnt="0">
        <dgm:presLayoutVars>
          <dgm:chMax val="1"/>
          <dgm:dir/>
          <dgm:animLvl val="ctr"/>
          <dgm:resizeHandles val="exact"/>
        </dgm:presLayoutVars>
      </dgm:prSet>
      <dgm:spPr/>
    </dgm:pt>
    <dgm:pt modelId="{71DE36E8-BC71-40C5-8F4C-C6B83E1CD850}" type="pres">
      <dgm:prSet presAssocID="{8D4C014F-A83D-495F-8DB1-518D4E899736}" presName="matrix" presStyleCnt="0"/>
      <dgm:spPr/>
    </dgm:pt>
    <dgm:pt modelId="{80331C67-07D6-4DC8-83FB-E9E02C306CF2}" type="pres">
      <dgm:prSet presAssocID="{8D4C014F-A83D-495F-8DB1-518D4E899736}" presName="tile1" presStyleLbl="node1" presStyleIdx="0" presStyleCnt="4"/>
      <dgm:spPr/>
    </dgm:pt>
    <dgm:pt modelId="{31FA3F22-099A-49E1-96C7-F46D17C8B240}" type="pres">
      <dgm:prSet presAssocID="{8D4C014F-A83D-495F-8DB1-518D4E899736}" presName="tile1text" presStyleLbl="node1" presStyleIdx="0" presStyleCnt="4">
        <dgm:presLayoutVars>
          <dgm:chMax val="0"/>
          <dgm:chPref val="0"/>
          <dgm:bulletEnabled val="1"/>
        </dgm:presLayoutVars>
      </dgm:prSet>
      <dgm:spPr/>
    </dgm:pt>
    <dgm:pt modelId="{AF41CC01-86D9-4A9B-8369-4C6100AF3D08}" type="pres">
      <dgm:prSet presAssocID="{8D4C014F-A83D-495F-8DB1-518D4E899736}" presName="tile2" presStyleLbl="node1" presStyleIdx="1" presStyleCnt="4" custLinFactNeighborX="1120" custLinFactNeighborY="765"/>
      <dgm:spPr/>
    </dgm:pt>
    <dgm:pt modelId="{BDCACB8C-5CEE-4A44-9335-09E73290C065}" type="pres">
      <dgm:prSet presAssocID="{8D4C014F-A83D-495F-8DB1-518D4E899736}" presName="tile2text" presStyleLbl="node1" presStyleIdx="1" presStyleCnt="4">
        <dgm:presLayoutVars>
          <dgm:chMax val="0"/>
          <dgm:chPref val="0"/>
          <dgm:bulletEnabled val="1"/>
        </dgm:presLayoutVars>
      </dgm:prSet>
      <dgm:spPr/>
    </dgm:pt>
    <dgm:pt modelId="{A07F5CDF-164E-4B7F-932E-54EB06D0E1D5}" type="pres">
      <dgm:prSet presAssocID="{8D4C014F-A83D-495F-8DB1-518D4E899736}" presName="tile3" presStyleLbl="node1" presStyleIdx="2" presStyleCnt="4"/>
      <dgm:spPr/>
    </dgm:pt>
    <dgm:pt modelId="{BBA36627-F871-44CB-AF1F-3F0E106733E0}" type="pres">
      <dgm:prSet presAssocID="{8D4C014F-A83D-495F-8DB1-518D4E899736}" presName="tile3text" presStyleLbl="node1" presStyleIdx="2" presStyleCnt="4">
        <dgm:presLayoutVars>
          <dgm:chMax val="0"/>
          <dgm:chPref val="0"/>
          <dgm:bulletEnabled val="1"/>
        </dgm:presLayoutVars>
      </dgm:prSet>
      <dgm:spPr/>
    </dgm:pt>
    <dgm:pt modelId="{FB214A1E-027D-425B-A947-E66392332201}" type="pres">
      <dgm:prSet presAssocID="{8D4C014F-A83D-495F-8DB1-518D4E899736}" presName="tile4" presStyleLbl="node1" presStyleIdx="3" presStyleCnt="4"/>
      <dgm:spPr/>
    </dgm:pt>
    <dgm:pt modelId="{5E8ED1BD-F617-4E54-9ACE-89078832D970}" type="pres">
      <dgm:prSet presAssocID="{8D4C014F-A83D-495F-8DB1-518D4E899736}" presName="tile4text" presStyleLbl="node1" presStyleIdx="3" presStyleCnt="4">
        <dgm:presLayoutVars>
          <dgm:chMax val="0"/>
          <dgm:chPref val="0"/>
          <dgm:bulletEnabled val="1"/>
        </dgm:presLayoutVars>
      </dgm:prSet>
      <dgm:spPr/>
    </dgm:pt>
    <dgm:pt modelId="{8693FA68-679A-4E86-994B-917C7439C284}" type="pres">
      <dgm:prSet presAssocID="{8D4C014F-A83D-495F-8DB1-518D4E899736}" presName="centerTile" presStyleLbl="fgShp" presStyleIdx="0" presStyleCnt="1" custScaleX="129983" custScaleY="155292">
        <dgm:presLayoutVars>
          <dgm:chMax val="0"/>
          <dgm:chPref val="0"/>
        </dgm:presLayoutVars>
      </dgm:prSet>
      <dgm:spPr/>
    </dgm:pt>
  </dgm:ptLst>
  <dgm:cxnLst>
    <dgm:cxn modelId="{7FB28426-382A-40D8-9AF3-411673E209EA}" srcId="{8D4C014F-A83D-495F-8DB1-518D4E899736}" destId="{18669F39-F5ED-4C76-861C-44C8DAAA529C}" srcOrd="0" destOrd="0" parTransId="{F2A9843C-B2C0-4A13-B145-B9EFDC46E36C}" sibTransId="{2A3371EC-95BE-4E23-90D7-747836B10C9E}"/>
    <dgm:cxn modelId="{5C12B864-3A0C-4B0A-B18F-4E464D13D276}" srcId="{18669F39-F5ED-4C76-861C-44C8DAAA529C}" destId="{AB69C2FD-9745-4723-B9A5-E20171EA8AC4}" srcOrd="0" destOrd="0" parTransId="{3DA99737-B8D8-42D8-86F0-2DD016444232}" sibTransId="{B3F718FA-A9A2-4411-829C-D4997D07BD58}"/>
    <dgm:cxn modelId="{816D5D65-1DFA-421E-B415-ABE544FEA553}" type="presOf" srcId="{8D4C014F-A83D-495F-8DB1-518D4E899736}" destId="{8F8FF5CF-1DF8-484B-A3E0-5706661E04ED}" srcOrd="0" destOrd="0" presId="urn:microsoft.com/office/officeart/2005/8/layout/matrix1"/>
    <dgm:cxn modelId="{A51E876A-0BD7-4E17-80A3-F76C0D69240D}" type="presOf" srcId="{18669F39-F5ED-4C76-861C-44C8DAAA529C}" destId="{8693FA68-679A-4E86-994B-917C7439C284}" srcOrd="0" destOrd="0" presId="urn:microsoft.com/office/officeart/2005/8/layout/matrix1"/>
    <dgm:cxn modelId="{12826F6E-FFE3-47EC-AD0C-B691BBC59A71}" type="presOf" srcId="{A3DA6758-3257-494E-BD98-B7EA5644EEDF}" destId="{FB214A1E-027D-425B-A947-E66392332201}" srcOrd="0" destOrd="0" presId="urn:microsoft.com/office/officeart/2005/8/layout/matrix1"/>
    <dgm:cxn modelId="{CCE73E70-EC88-4EF3-9ADC-4851FF587539}" type="presOf" srcId="{AB69C2FD-9745-4723-B9A5-E20171EA8AC4}" destId="{31FA3F22-099A-49E1-96C7-F46D17C8B240}" srcOrd="1" destOrd="0" presId="urn:microsoft.com/office/officeart/2005/8/layout/matrix1"/>
    <dgm:cxn modelId="{1D8FC077-8621-4C12-A5A1-1EC8108BA6AE}" type="presOf" srcId="{7A899C70-9406-4F7A-BA09-BEC900D13CBE}" destId="{BBA36627-F871-44CB-AF1F-3F0E106733E0}" srcOrd="1" destOrd="0" presId="urn:microsoft.com/office/officeart/2005/8/layout/matrix1"/>
    <dgm:cxn modelId="{5001BB5A-935F-46BD-BE8B-A1B4C6B1A6D8}" type="presOf" srcId="{67A40292-2FD4-4C6A-86BD-262D43A40746}" destId="{AF41CC01-86D9-4A9B-8369-4C6100AF3D08}" srcOrd="0" destOrd="0" presId="urn:microsoft.com/office/officeart/2005/8/layout/matrix1"/>
    <dgm:cxn modelId="{DD92C9AB-C615-4173-A948-D2AEF82A9967}" srcId="{18669F39-F5ED-4C76-861C-44C8DAAA529C}" destId="{67A40292-2FD4-4C6A-86BD-262D43A40746}" srcOrd="1" destOrd="0" parTransId="{9D5D23A5-4CC3-4B3F-AE36-DEE5B129CDD2}" sibTransId="{532EC073-0F00-42F1-85F2-53E8B9995B66}"/>
    <dgm:cxn modelId="{1F013DBF-3FF3-44E9-81F2-C01D9B8B99F8}" type="presOf" srcId="{67A40292-2FD4-4C6A-86BD-262D43A40746}" destId="{BDCACB8C-5CEE-4A44-9335-09E73290C065}" srcOrd="1" destOrd="0" presId="urn:microsoft.com/office/officeart/2005/8/layout/matrix1"/>
    <dgm:cxn modelId="{720906C0-28A2-4EBA-A676-44F303BCF74B}" type="presOf" srcId="{7A899C70-9406-4F7A-BA09-BEC900D13CBE}" destId="{A07F5CDF-164E-4B7F-932E-54EB06D0E1D5}" srcOrd="0" destOrd="0" presId="urn:microsoft.com/office/officeart/2005/8/layout/matrix1"/>
    <dgm:cxn modelId="{8886B7C4-D9E0-4589-9A72-2998E6B494AF}" type="presOf" srcId="{AB69C2FD-9745-4723-B9A5-E20171EA8AC4}" destId="{80331C67-07D6-4DC8-83FB-E9E02C306CF2}" srcOrd="0" destOrd="0" presId="urn:microsoft.com/office/officeart/2005/8/layout/matrix1"/>
    <dgm:cxn modelId="{11F599CD-AAA4-43A3-B3BD-249E4A502129}" type="presOf" srcId="{A3DA6758-3257-494E-BD98-B7EA5644EEDF}" destId="{5E8ED1BD-F617-4E54-9ACE-89078832D970}" srcOrd="1" destOrd="0" presId="urn:microsoft.com/office/officeart/2005/8/layout/matrix1"/>
    <dgm:cxn modelId="{B8C9FDD1-CE43-4C66-994E-12768E3D5455}" srcId="{18669F39-F5ED-4C76-861C-44C8DAAA529C}" destId="{7A899C70-9406-4F7A-BA09-BEC900D13CBE}" srcOrd="2" destOrd="0" parTransId="{C0EAC1A9-09B6-4FB0-BC56-FCCC23A494CA}" sibTransId="{EC7120B2-2CF7-4E57-8538-C7AAEAA6AABC}"/>
    <dgm:cxn modelId="{167157D9-86BF-4787-AC2F-8C9A39DD8EC5}" srcId="{18669F39-F5ED-4C76-861C-44C8DAAA529C}" destId="{A3DA6758-3257-494E-BD98-B7EA5644EEDF}" srcOrd="3" destOrd="0" parTransId="{33B2CFE0-FD85-446C-8269-1D0ECF54096C}" sibTransId="{2E3C7056-3B83-4A9D-82EF-4F45A155B32A}"/>
    <dgm:cxn modelId="{E43FBF93-A4BC-4843-889A-8F632CF06A54}" type="presParOf" srcId="{8F8FF5CF-1DF8-484B-A3E0-5706661E04ED}" destId="{71DE36E8-BC71-40C5-8F4C-C6B83E1CD850}" srcOrd="0" destOrd="0" presId="urn:microsoft.com/office/officeart/2005/8/layout/matrix1"/>
    <dgm:cxn modelId="{27FA8308-4CD8-434C-8B54-ED543164AF2D}" type="presParOf" srcId="{71DE36E8-BC71-40C5-8F4C-C6B83E1CD850}" destId="{80331C67-07D6-4DC8-83FB-E9E02C306CF2}" srcOrd="0" destOrd="0" presId="urn:microsoft.com/office/officeart/2005/8/layout/matrix1"/>
    <dgm:cxn modelId="{748CB128-E9BE-42DF-A422-8B3FD54BAB68}" type="presParOf" srcId="{71DE36E8-BC71-40C5-8F4C-C6B83E1CD850}" destId="{31FA3F22-099A-49E1-96C7-F46D17C8B240}" srcOrd="1" destOrd="0" presId="urn:microsoft.com/office/officeart/2005/8/layout/matrix1"/>
    <dgm:cxn modelId="{3FDEEF34-5361-4025-8354-0B91147F2296}" type="presParOf" srcId="{71DE36E8-BC71-40C5-8F4C-C6B83E1CD850}" destId="{AF41CC01-86D9-4A9B-8369-4C6100AF3D08}" srcOrd="2" destOrd="0" presId="urn:microsoft.com/office/officeart/2005/8/layout/matrix1"/>
    <dgm:cxn modelId="{5BAE70D5-FA23-453F-9E14-0104AB099240}" type="presParOf" srcId="{71DE36E8-BC71-40C5-8F4C-C6B83E1CD850}" destId="{BDCACB8C-5CEE-4A44-9335-09E73290C065}" srcOrd="3" destOrd="0" presId="urn:microsoft.com/office/officeart/2005/8/layout/matrix1"/>
    <dgm:cxn modelId="{6127FE3A-7F5D-4014-B379-E668616C9CCE}" type="presParOf" srcId="{71DE36E8-BC71-40C5-8F4C-C6B83E1CD850}" destId="{A07F5CDF-164E-4B7F-932E-54EB06D0E1D5}" srcOrd="4" destOrd="0" presId="urn:microsoft.com/office/officeart/2005/8/layout/matrix1"/>
    <dgm:cxn modelId="{55343108-5EEE-4570-866E-5263253A4EDF}" type="presParOf" srcId="{71DE36E8-BC71-40C5-8F4C-C6B83E1CD850}" destId="{BBA36627-F871-44CB-AF1F-3F0E106733E0}" srcOrd="5" destOrd="0" presId="urn:microsoft.com/office/officeart/2005/8/layout/matrix1"/>
    <dgm:cxn modelId="{AD4DE1C8-3D4B-4ADC-B8CC-121E52246372}" type="presParOf" srcId="{71DE36E8-BC71-40C5-8F4C-C6B83E1CD850}" destId="{FB214A1E-027D-425B-A947-E66392332201}" srcOrd="6" destOrd="0" presId="urn:microsoft.com/office/officeart/2005/8/layout/matrix1"/>
    <dgm:cxn modelId="{99248A58-3FA0-4B43-8018-1324BA2B83EA}" type="presParOf" srcId="{71DE36E8-BC71-40C5-8F4C-C6B83E1CD850}" destId="{5E8ED1BD-F617-4E54-9ACE-89078832D970}" srcOrd="7" destOrd="0" presId="urn:microsoft.com/office/officeart/2005/8/layout/matrix1"/>
    <dgm:cxn modelId="{646E6233-3B83-4AEF-AACF-630BF7C8222F}" type="presParOf" srcId="{8F8FF5CF-1DF8-484B-A3E0-5706661E04ED}" destId="{8693FA68-679A-4E86-994B-917C7439C28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4C014F-A83D-495F-8DB1-518D4E89973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8669F39-F5ED-4C76-861C-44C8DAAA529C}">
      <dgm:prSet phldrT="[Text]"/>
      <dgm:spPr>
        <a:ln w="57150"/>
      </dgm:spPr>
      <dgm:t>
        <a:bodyPr/>
        <a:lstStyle/>
        <a:p>
          <a:endParaRPr lang="en-US" dirty="0"/>
        </a:p>
      </dgm:t>
    </dgm:pt>
    <dgm:pt modelId="{F2A9843C-B2C0-4A13-B145-B9EFDC46E36C}" type="parTrans" cxnId="{7FB28426-382A-40D8-9AF3-411673E209EA}">
      <dgm:prSet/>
      <dgm:spPr/>
      <dgm:t>
        <a:bodyPr/>
        <a:lstStyle/>
        <a:p>
          <a:endParaRPr lang="en-US"/>
        </a:p>
      </dgm:t>
    </dgm:pt>
    <dgm:pt modelId="{2A3371EC-95BE-4E23-90D7-747836B10C9E}" type="sibTrans" cxnId="{7FB28426-382A-40D8-9AF3-411673E209EA}">
      <dgm:prSet/>
      <dgm:spPr/>
      <dgm:t>
        <a:bodyPr/>
        <a:lstStyle/>
        <a:p>
          <a:endParaRPr lang="en-US"/>
        </a:p>
      </dgm:t>
    </dgm:pt>
    <dgm:pt modelId="{AB69C2FD-9745-4723-B9A5-E20171EA8AC4}">
      <dgm:prSet phldrT="[Text]"/>
      <dgm:spPr/>
      <dgm:t>
        <a:bodyPr/>
        <a:lstStyle/>
        <a:p>
          <a:endParaRPr lang="en-US" dirty="0"/>
        </a:p>
      </dgm:t>
    </dgm:pt>
    <dgm:pt modelId="{3DA99737-B8D8-42D8-86F0-2DD016444232}" type="parTrans" cxnId="{5C12B864-3A0C-4B0A-B18F-4E464D13D276}">
      <dgm:prSet/>
      <dgm:spPr/>
      <dgm:t>
        <a:bodyPr/>
        <a:lstStyle/>
        <a:p>
          <a:endParaRPr lang="en-US"/>
        </a:p>
      </dgm:t>
    </dgm:pt>
    <dgm:pt modelId="{B3F718FA-A9A2-4411-829C-D4997D07BD58}" type="sibTrans" cxnId="{5C12B864-3A0C-4B0A-B18F-4E464D13D276}">
      <dgm:prSet/>
      <dgm:spPr/>
      <dgm:t>
        <a:bodyPr/>
        <a:lstStyle/>
        <a:p>
          <a:endParaRPr lang="en-US"/>
        </a:p>
      </dgm:t>
    </dgm:pt>
    <dgm:pt modelId="{67A40292-2FD4-4C6A-86BD-262D43A40746}">
      <dgm:prSet phldrT="[Text]"/>
      <dgm:spPr/>
      <dgm:t>
        <a:bodyPr/>
        <a:lstStyle/>
        <a:p>
          <a:endParaRPr lang="en-US" dirty="0"/>
        </a:p>
      </dgm:t>
    </dgm:pt>
    <dgm:pt modelId="{9D5D23A5-4CC3-4B3F-AE36-DEE5B129CDD2}" type="parTrans" cxnId="{DD92C9AB-C615-4173-A948-D2AEF82A9967}">
      <dgm:prSet/>
      <dgm:spPr/>
      <dgm:t>
        <a:bodyPr/>
        <a:lstStyle/>
        <a:p>
          <a:endParaRPr lang="en-US"/>
        </a:p>
      </dgm:t>
    </dgm:pt>
    <dgm:pt modelId="{532EC073-0F00-42F1-85F2-53E8B9995B66}" type="sibTrans" cxnId="{DD92C9AB-C615-4173-A948-D2AEF82A9967}">
      <dgm:prSet/>
      <dgm:spPr/>
      <dgm:t>
        <a:bodyPr/>
        <a:lstStyle/>
        <a:p>
          <a:endParaRPr lang="en-US"/>
        </a:p>
      </dgm:t>
    </dgm:pt>
    <dgm:pt modelId="{7A899C70-9406-4F7A-BA09-BEC900D13CBE}">
      <dgm:prSet phldrT="[Text]" custT="1"/>
      <dgm:spPr/>
      <dgm:t>
        <a:bodyPr/>
        <a:lstStyle/>
        <a:p>
          <a:endParaRPr lang="en-US" sz="3600" dirty="0"/>
        </a:p>
      </dgm:t>
    </dgm:pt>
    <dgm:pt modelId="{C0EAC1A9-09B6-4FB0-BC56-FCCC23A494CA}" type="parTrans" cxnId="{B8C9FDD1-CE43-4C66-994E-12768E3D5455}">
      <dgm:prSet/>
      <dgm:spPr/>
      <dgm:t>
        <a:bodyPr/>
        <a:lstStyle/>
        <a:p>
          <a:endParaRPr lang="en-US"/>
        </a:p>
      </dgm:t>
    </dgm:pt>
    <dgm:pt modelId="{EC7120B2-2CF7-4E57-8538-C7AAEAA6AABC}" type="sibTrans" cxnId="{B8C9FDD1-CE43-4C66-994E-12768E3D5455}">
      <dgm:prSet/>
      <dgm:spPr/>
      <dgm:t>
        <a:bodyPr/>
        <a:lstStyle/>
        <a:p>
          <a:endParaRPr lang="en-US"/>
        </a:p>
      </dgm:t>
    </dgm:pt>
    <dgm:pt modelId="{A3DA6758-3257-494E-BD98-B7EA5644EEDF}">
      <dgm:prSet phldrT="[Text]"/>
      <dgm:spPr/>
      <dgm:t>
        <a:bodyPr/>
        <a:lstStyle/>
        <a:p>
          <a:endParaRPr lang="en-US" dirty="0"/>
        </a:p>
      </dgm:t>
    </dgm:pt>
    <dgm:pt modelId="{33B2CFE0-FD85-446C-8269-1D0ECF54096C}" type="parTrans" cxnId="{167157D9-86BF-4787-AC2F-8C9A39DD8EC5}">
      <dgm:prSet/>
      <dgm:spPr/>
      <dgm:t>
        <a:bodyPr/>
        <a:lstStyle/>
        <a:p>
          <a:endParaRPr lang="en-US"/>
        </a:p>
      </dgm:t>
    </dgm:pt>
    <dgm:pt modelId="{2E3C7056-3B83-4A9D-82EF-4F45A155B32A}" type="sibTrans" cxnId="{167157D9-86BF-4787-AC2F-8C9A39DD8EC5}">
      <dgm:prSet/>
      <dgm:spPr/>
      <dgm:t>
        <a:bodyPr/>
        <a:lstStyle/>
        <a:p>
          <a:endParaRPr lang="en-US"/>
        </a:p>
      </dgm:t>
    </dgm:pt>
    <dgm:pt modelId="{8F8FF5CF-1DF8-484B-A3E0-5706661E04ED}" type="pres">
      <dgm:prSet presAssocID="{8D4C014F-A83D-495F-8DB1-518D4E899736}" presName="diagram" presStyleCnt="0">
        <dgm:presLayoutVars>
          <dgm:chMax val="1"/>
          <dgm:dir/>
          <dgm:animLvl val="ctr"/>
          <dgm:resizeHandles val="exact"/>
        </dgm:presLayoutVars>
      </dgm:prSet>
      <dgm:spPr/>
    </dgm:pt>
    <dgm:pt modelId="{71DE36E8-BC71-40C5-8F4C-C6B83E1CD850}" type="pres">
      <dgm:prSet presAssocID="{8D4C014F-A83D-495F-8DB1-518D4E899736}" presName="matrix" presStyleCnt="0"/>
      <dgm:spPr/>
    </dgm:pt>
    <dgm:pt modelId="{80331C67-07D6-4DC8-83FB-E9E02C306CF2}" type="pres">
      <dgm:prSet presAssocID="{8D4C014F-A83D-495F-8DB1-518D4E899736}" presName="tile1" presStyleLbl="node1" presStyleIdx="0" presStyleCnt="4"/>
      <dgm:spPr/>
    </dgm:pt>
    <dgm:pt modelId="{31FA3F22-099A-49E1-96C7-F46D17C8B240}" type="pres">
      <dgm:prSet presAssocID="{8D4C014F-A83D-495F-8DB1-518D4E899736}" presName="tile1text" presStyleLbl="node1" presStyleIdx="0" presStyleCnt="4">
        <dgm:presLayoutVars>
          <dgm:chMax val="0"/>
          <dgm:chPref val="0"/>
          <dgm:bulletEnabled val="1"/>
        </dgm:presLayoutVars>
      </dgm:prSet>
      <dgm:spPr/>
    </dgm:pt>
    <dgm:pt modelId="{AF41CC01-86D9-4A9B-8369-4C6100AF3D08}" type="pres">
      <dgm:prSet presAssocID="{8D4C014F-A83D-495F-8DB1-518D4E899736}" presName="tile2" presStyleLbl="node1" presStyleIdx="1" presStyleCnt="4" custLinFactNeighborX="1120" custLinFactNeighborY="765"/>
      <dgm:spPr/>
    </dgm:pt>
    <dgm:pt modelId="{BDCACB8C-5CEE-4A44-9335-09E73290C065}" type="pres">
      <dgm:prSet presAssocID="{8D4C014F-A83D-495F-8DB1-518D4E899736}" presName="tile2text" presStyleLbl="node1" presStyleIdx="1" presStyleCnt="4">
        <dgm:presLayoutVars>
          <dgm:chMax val="0"/>
          <dgm:chPref val="0"/>
          <dgm:bulletEnabled val="1"/>
        </dgm:presLayoutVars>
      </dgm:prSet>
      <dgm:spPr/>
    </dgm:pt>
    <dgm:pt modelId="{A07F5CDF-164E-4B7F-932E-54EB06D0E1D5}" type="pres">
      <dgm:prSet presAssocID="{8D4C014F-A83D-495F-8DB1-518D4E899736}" presName="tile3" presStyleLbl="node1" presStyleIdx="2" presStyleCnt="4"/>
      <dgm:spPr/>
    </dgm:pt>
    <dgm:pt modelId="{BBA36627-F871-44CB-AF1F-3F0E106733E0}" type="pres">
      <dgm:prSet presAssocID="{8D4C014F-A83D-495F-8DB1-518D4E899736}" presName="tile3text" presStyleLbl="node1" presStyleIdx="2" presStyleCnt="4">
        <dgm:presLayoutVars>
          <dgm:chMax val="0"/>
          <dgm:chPref val="0"/>
          <dgm:bulletEnabled val="1"/>
        </dgm:presLayoutVars>
      </dgm:prSet>
      <dgm:spPr/>
    </dgm:pt>
    <dgm:pt modelId="{FB214A1E-027D-425B-A947-E66392332201}" type="pres">
      <dgm:prSet presAssocID="{8D4C014F-A83D-495F-8DB1-518D4E899736}" presName="tile4" presStyleLbl="node1" presStyleIdx="3" presStyleCnt="4"/>
      <dgm:spPr/>
    </dgm:pt>
    <dgm:pt modelId="{5E8ED1BD-F617-4E54-9ACE-89078832D970}" type="pres">
      <dgm:prSet presAssocID="{8D4C014F-A83D-495F-8DB1-518D4E899736}" presName="tile4text" presStyleLbl="node1" presStyleIdx="3" presStyleCnt="4">
        <dgm:presLayoutVars>
          <dgm:chMax val="0"/>
          <dgm:chPref val="0"/>
          <dgm:bulletEnabled val="1"/>
        </dgm:presLayoutVars>
      </dgm:prSet>
      <dgm:spPr/>
    </dgm:pt>
    <dgm:pt modelId="{8693FA68-679A-4E86-994B-917C7439C284}" type="pres">
      <dgm:prSet presAssocID="{8D4C014F-A83D-495F-8DB1-518D4E899736}" presName="centerTile" presStyleLbl="fgShp" presStyleIdx="0" presStyleCnt="1" custScaleX="129983" custScaleY="155292">
        <dgm:presLayoutVars>
          <dgm:chMax val="0"/>
          <dgm:chPref val="0"/>
        </dgm:presLayoutVars>
      </dgm:prSet>
      <dgm:spPr/>
    </dgm:pt>
  </dgm:ptLst>
  <dgm:cxnLst>
    <dgm:cxn modelId="{05B7630C-9D68-4BAD-A8CB-E42ED990ED33}" type="presOf" srcId="{18669F39-F5ED-4C76-861C-44C8DAAA529C}" destId="{8693FA68-679A-4E86-994B-917C7439C284}" srcOrd="0" destOrd="0" presId="urn:microsoft.com/office/officeart/2005/8/layout/matrix1"/>
    <dgm:cxn modelId="{7FB28426-382A-40D8-9AF3-411673E209EA}" srcId="{8D4C014F-A83D-495F-8DB1-518D4E899736}" destId="{18669F39-F5ED-4C76-861C-44C8DAAA529C}" srcOrd="0" destOrd="0" parTransId="{F2A9843C-B2C0-4A13-B145-B9EFDC46E36C}" sibTransId="{2A3371EC-95BE-4E23-90D7-747836B10C9E}"/>
    <dgm:cxn modelId="{C44D7C2B-6325-409F-9319-93D08948EE21}" type="presOf" srcId="{7A899C70-9406-4F7A-BA09-BEC900D13CBE}" destId="{BBA36627-F871-44CB-AF1F-3F0E106733E0}" srcOrd="1" destOrd="0" presId="urn:microsoft.com/office/officeart/2005/8/layout/matrix1"/>
    <dgm:cxn modelId="{5C12B864-3A0C-4B0A-B18F-4E464D13D276}" srcId="{18669F39-F5ED-4C76-861C-44C8DAAA529C}" destId="{AB69C2FD-9745-4723-B9A5-E20171EA8AC4}" srcOrd="0" destOrd="0" parTransId="{3DA99737-B8D8-42D8-86F0-2DD016444232}" sibTransId="{B3F718FA-A9A2-4411-829C-D4997D07BD58}"/>
    <dgm:cxn modelId="{6FC1BA46-610C-465B-AAA5-F7D892FCE3DD}" type="presOf" srcId="{67A40292-2FD4-4C6A-86BD-262D43A40746}" destId="{AF41CC01-86D9-4A9B-8369-4C6100AF3D08}" srcOrd="0" destOrd="0" presId="urn:microsoft.com/office/officeart/2005/8/layout/matrix1"/>
    <dgm:cxn modelId="{68E5F6A9-4B40-4071-B509-538EC2E9AE13}" type="presOf" srcId="{A3DA6758-3257-494E-BD98-B7EA5644EEDF}" destId="{FB214A1E-027D-425B-A947-E66392332201}" srcOrd="0" destOrd="0" presId="urn:microsoft.com/office/officeart/2005/8/layout/matrix1"/>
    <dgm:cxn modelId="{DD92C9AB-C615-4173-A948-D2AEF82A9967}" srcId="{18669F39-F5ED-4C76-861C-44C8DAAA529C}" destId="{67A40292-2FD4-4C6A-86BD-262D43A40746}" srcOrd="1" destOrd="0" parTransId="{9D5D23A5-4CC3-4B3F-AE36-DEE5B129CDD2}" sibTransId="{532EC073-0F00-42F1-85F2-53E8B9995B66}"/>
    <dgm:cxn modelId="{692CCBAD-63C1-4315-8CAA-81AE380C598A}" type="presOf" srcId="{67A40292-2FD4-4C6A-86BD-262D43A40746}" destId="{BDCACB8C-5CEE-4A44-9335-09E73290C065}" srcOrd="1" destOrd="0" presId="urn:microsoft.com/office/officeart/2005/8/layout/matrix1"/>
    <dgm:cxn modelId="{6DDDABB1-7F88-4E20-BEFC-1DDFD489D80A}" type="presOf" srcId="{A3DA6758-3257-494E-BD98-B7EA5644EEDF}" destId="{5E8ED1BD-F617-4E54-9ACE-89078832D970}" srcOrd="1" destOrd="0" presId="urn:microsoft.com/office/officeart/2005/8/layout/matrix1"/>
    <dgm:cxn modelId="{238D05C8-7BF0-48AE-AAE7-73A3511D7E76}" type="presOf" srcId="{8D4C014F-A83D-495F-8DB1-518D4E899736}" destId="{8F8FF5CF-1DF8-484B-A3E0-5706661E04ED}" srcOrd="0" destOrd="0" presId="urn:microsoft.com/office/officeart/2005/8/layout/matrix1"/>
    <dgm:cxn modelId="{B8C9FDD1-CE43-4C66-994E-12768E3D5455}" srcId="{18669F39-F5ED-4C76-861C-44C8DAAA529C}" destId="{7A899C70-9406-4F7A-BA09-BEC900D13CBE}" srcOrd="2" destOrd="0" parTransId="{C0EAC1A9-09B6-4FB0-BC56-FCCC23A494CA}" sibTransId="{EC7120B2-2CF7-4E57-8538-C7AAEAA6AABC}"/>
    <dgm:cxn modelId="{0ED98DD5-6F7D-494C-8D85-E428489FA21E}" type="presOf" srcId="{AB69C2FD-9745-4723-B9A5-E20171EA8AC4}" destId="{80331C67-07D6-4DC8-83FB-E9E02C306CF2}" srcOrd="0" destOrd="0" presId="urn:microsoft.com/office/officeart/2005/8/layout/matrix1"/>
    <dgm:cxn modelId="{167157D9-86BF-4787-AC2F-8C9A39DD8EC5}" srcId="{18669F39-F5ED-4C76-861C-44C8DAAA529C}" destId="{A3DA6758-3257-494E-BD98-B7EA5644EEDF}" srcOrd="3" destOrd="0" parTransId="{33B2CFE0-FD85-446C-8269-1D0ECF54096C}" sibTransId="{2E3C7056-3B83-4A9D-82EF-4F45A155B32A}"/>
    <dgm:cxn modelId="{421073F4-0D71-4891-9D26-58F265DAA5A9}" type="presOf" srcId="{7A899C70-9406-4F7A-BA09-BEC900D13CBE}" destId="{A07F5CDF-164E-4B7F-932E-54EB06D0E1D5}" srcOrd="0" destOrd="0" presId="urn:microsoft.com/office/officeart/2005/8/layout/matrix1"/>
    <dgm:cxn modelId="{A4099AFA-5500-46AA-A990-182FEA5808DD}" type="presOf" srcId="{AB69C2FD-9745-4723-B9A5-E20171EA8AC4}" destId="{31FA3F22-099A-49E1-96C7-F46D17C8B240}" srcOrd="1" destOrd="0" presId="urn:microsoft.com/office/officeart/2005/8/layout/matrix1"/>
    <dgm:cxn modelId="{A662EE40-6B7D-49C2-AEF5-669F87E16977}" type="presParOf" srcId="{8F8FF5CF-1DF8-484B-A3E0-5706661E04ED}" destId="{71DE36E8-BC71-40C5-8F4C-C6B83E1CD850}" srcOrd="0" destOrd="0" presId="urn:microsoft.com/office/officeart/2005/8/layout/matrix1"/>
    <dgm:cxn modelId="{F890352B-EE5D-4334-BA40-53899B36EB6F}" type="presParOf" srcId="{71DE36E8-BC71-40C5-8F4C-C6B83E1CD850}" destId="{80331C67-07D6-4DC8-83FB-E9E02C306CF2}" srcOrd="0" destOrd="0" presId="urn:microsoft.com/office/officeart/2005/8/layout/matrix1"/>
    <dgm:cxn modelId="{B65422C5-84C7-4B02-A43D-EA5F0D74FFDF}" type="presParOf" srcId="{71DE36E8-BC71-40C5-8F4C-C6B83E1CD850}" destId="{31FA3F22-099A-49E1-96C7-F46D17C8B240}" srcOrd="1" destOrd="0" presId="urn:microsoft.com/office/officeart/2005/8/layout/matrix1"/>
    <dgm:cxn modelId="{4EA116E0-DF70-4D77-AE62-37CDDEBE61E3}" type="presParOf" srcId="{71DE36E8-BC71-40C5-8F4C-C6B83E1CD850}" destId="{AF41CC01-86D9-4A9B-8369-4C6100AF3D08}" srcOrd="2" destOrd="0" presId="urn:microsoft.com/office/officeart/2005/8/layout/matrix1"/>
    <dgm:cxn modelId="{8E225892-19F0-41EA-A1DA-920EF174F2F7}" type="presParOf" srcId="{71DE36E8-BC71-40C5-8F4C-C6B83E1CD850}" destId="{BDCACB8C-5CEE-4A44-9335-09E73290C065}" srcOrd="3" destOrd="0" presId="urn:microsoft.com/office/officeart/2005/8/layout/matrix1"/>
    <dgm:cxn modelId="{006FEF32-34A5-42E2-8D95-640FC4684C94}" type="presParOf" srcId="{71DE36E8-BC71-40C5-8F4C-C6B83E1CD850}" destId="{A07F5CDF-164E-4B7F-932E-54EB06D0E1D5}" srcOrd="4" destOrd="0" presId="urn:microsoft.com/office/officeart/2005/8/layout/matrix1"/>
    <dgm:cxn modelId="{7D2B5326-079D-4CB8-904B-3C5F283E3459}" type="presParOf" srcId="{71DE36E8-BC71-40C5-8F4C-C6B83E1CD850}" destId="{BBA36627-F871-44CB-AF1F-3F0E106733E0}" srcOrd="5" destOrd="0" presId="urn:microsoft.com/office/officeart/2005/8/layout/matrix1"/>
    <dgm:cxn modelId="{DFF8DB22-C874-4DC5-B07E-5C7F37EA1A1D}" type="presParOf" srcId="{71DE36E8-BC71-40C5-8F4C-C6B83E1CD850}" destId="{FB214A1E-027D-425B-A947-E66392332201}" srcOrd="6" destOrd="0" presId="urn:microsoft.com/office/officeart/2005/8/layout/matrix1"/>
    <dgm:cxn modelId="{8A330C1F-BA16-4F04-99D8-28C35EED3B2E}" type="presParOf" srcId="{71DE36E8-BC71-40C5-8F4C-C6B83E1CD850}" destId="{5E8ED1BD-F617-4E54-9ACE-89078832D970}" srcOrd="7" destOrd="0" presId="urn:microsoft.com/office/officeart/2005/8/layout/matrix1"/>
    <dgm:cxn modelId="{4FA5909F-52DB-40BD-B7E6-B585A904B603}" type="presParOf" srcId="{8F8FF5CF-1DF8-484B-A3E0-5706661E04ED}" destId="{8693FA68-679A-4E86-994B-917C7439C28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31C67-07D6-4DC8-83FB-E9E02C306CF2}">
      <dsp:nvSpPr>
        <dsp:cNvPr id="0" name=""/>
        <dsp:cNvSpPr/>
      </dsp:nvSpPr>
      <dsp:spPr>
        <a:xfrm rot="16200000">
          <a:off x="1207251" y="-1207251"/>
          <a:ext cx="2464538" cy="487904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Plantar Pressure </a:t>
          </a:r>
        </a:p>
        <a:p>
          <a:pPr marL="0" lvl="0" indent="0" algn="ctr" defTabSz="1644650">
            <a:lnSpc>
              <a:spcPct val="90000"/>
            </a:lnSpc>
            <a:spcBef>
              <a:spcPct val="0"/>
            </a:spcBef>
            <a:spcAft>
              <a:spcPct val="35000"/>
            </a:spcAft>
            <a:buNone/>
          </a:pPr>
          <a:r>
            <a:rPr lang="en-US" sz="3700" kern="1200" dirty="0"/>
            <a:t>Measurement</a:t>
          </a:r>
        </a:p>
      </dsp:txBody>
      <dsp:txXfrm rot="5400000">
        <a:off x="-1" y="1"/>
        <a:ext cx="4879041" cy="1848403"/>
      </dsp:txXfrm>
    </dsp:sp>
    <dsp:sp modelId="{AF41CC01-86D9-4A9B-8369-4C6100AF3D08}">
      <dsp:nvSpPr>
        <dsp:cNvPr id="0" name=""/>
        <dsp:cNvSpPr/>
      </dsp:nvSpPr>
      <dsp:spPr>
        <a:xfrm>
          <a:off x="4879041" y="18853"/>
          <a:ext cx="4879041" cy="2464538"/>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2D Foot Scan</a:t>
          </a:r>
        </a:p>
      </dsp:txBody>
      <dsp:txXfrm>
        <a:off x="4879041" y="18853"/>
        <a:ext cx="4879041" cy="1848403"/>
      </dsp:txXfrm>
    </dsp:sp>
    <dsp:sp modelId="{A07F5CDF-164E-4B7F-932E-54EB06D0E1D5}">
      <dsp:nvSpPr>
        <dsp:cNvPr id="0" name=""/>
        <dsp:cNvSpPr/>
      </dsp:nvSpPr>
      <dsp:spPr>
        <a:xfrm rot="10800000">
          <a:off x="0" y="2464538"/>
          <a:ext cx="4879041" cy="2464538"/>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3D Gait Analysis</a:t>
          </a:r>
        </a:p>
      </dsp:txBody>
      <dsp:txXfrm rot="10800000">
        <a:off x="0" y="3080672"/>
        <a:ext cx="4879041" cy="1848403"/>
      </dsp:txXfrm>
    </dsp:sp>
    <dsp:sp modelId="{FB214A1E-027D-425B-A947-E66392332201}">
      <dsp:nvSpPr>
        <dsp:cNvPr id="0" name=""/>
        <dsp:cNvSpPr/>
      </dsp:nvSpPr>
      <dsp:spPr>
        <a:xfrm rot="5400000">
          <a:off x="6086292" y="1257286"/>
          <a:ext cx="2464538" cy="487904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2D Gait Analysis</a:t>
          </a:r>
        </a:p>
      </dsp:txBody>
      <dsp:txXfrm rot="-5400000">
        <a:off x="4879040" y="3080672"/>
        <a:ext cx="4879041" cy="1848403"/>
      </dsp:txXfrm>
    </dsp:sp>
    <dsp:sp modelId="{8693FA68-679A-4E86-994B-917C7439C284}">
      <dsp:nvSpPr>
        <dsp:cNvPr id="0" name=""/>
        <dsp:cNvSpPr/>
      </dsp:nvSpPr>
      <dsp:spPr>
        <a:xfrm>
          <a:off x="2976463" y="1507730"/>
          <a:ext cx="3805154" cy="1913615"/>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3D Foot Scan</a:t>
          </a:r>
        </a:p>
      </dsp:txBody>
      <dsp:txXfrm>
        <a:off x="3069878" y="1601145"/>
        <a:ext cx="3618324" cy="1726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31C67-07D6-4DC8-83FB-E9E02C306CF2}">
      <dsp:nvSpPr>
        <dsp:cNvPr id="0" name=""/>
        <dsp:cNvSpPr/>
      </dsp:nvSpPr>
      <dsp:spPr>
        <a:xfrm rot="16200000">
          <a:off x="1207251" y="-1207251"/>
          <a:ext cx="2464538" cy="487904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4879041" cy="1848403"/>
      </dsp:txXfrm>
    </dsp:sp>
    <dsp:sp modelId="{AF41CC01-86D9-4A9B-8369-4C6100AF3D08}">
      <dsp:nvSpPr>
        <dsp:cNvPr id="0" name=""/>
        <dsp:cNvSpPr/>
      </dsp:nvSpPr>
      <dsp:spPr>
        <a:xfrm>
          <a:off x="4879041" y="18853"/>
          <a:ext cx="4879041" cy="2464538"/>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879041" y="18853"/>
        <a:ext cx="4879041" cy="1848403"/>
      </dsp:txXfrm>
    </dsp:sp>
    <dsp:sp modelId="{A07F5CDF-164E-4B7F-932E-54EB06D0E1D5}">
      <dsp:nvSpPr>
        <dsp:cNvPr id="0" name=""/>
        <dsp:cNvSpPr/>
      </dsp:nvSpPr>
      <dsp:spPr>
        <a:xfrm rot="10800000">
          <a:off x="0" y="2464538"/>
          <a:ext cx="4879041" cy="2464538"/>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10800000">
        <a:off x="0" y="3080672"/>
        <a:ext cx="4879041" cy="1848403"/>
      </dsp:txXfrm>
    </dsp:sp>
    <dsp:sp modelId="{FB214A1E-027D-425B-A947-E66392332201}">
      <dsp:nvSpPr>
        <dsp:cNvPr id="0" name=""/>
        <dsp:cNvSpPr/>
      </dsp:nvSpPr>
      <dsp:spPr>
        <a:xfrm rot="5400000">
          <a:off x="6086292" y="1257286"/>
          <a:ext cx="2464538" cy="487904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4879040" y="3080672"/>
        <a:ext cx="4879041" cy="1848403"/>
      </dsp:txXfrm>
    </dsp:sp>
    <dsp:sp modelId="{8693FA68-679A-4E86-994B-917C7439C284}">
      <dsp:nvSpPr>
        <dsp:cNvPr id="0" name=""/>
        <dsp:cNvSpPr/>
      </dsp:nvSpPr>
      <dsp:spPr>
        <a:xfrm>
          <a:off x="2976463" y="1507730"/>
          <a:ext cx="3805154" cy="1913615"/>
        </a:xfrm>
        <a:prstGeom prst="roundRect">
          <a:avLst/>
        </a:prstGeom>
        <a:solidFill>
          <a:schemeClr val="accent1">
            <a:tint val="60000"/>
            <a:hueOff val="0"/>
            <a:satOff val="0"/>
            <a:lumOff val="0"/>
            <a:alphaOff val="0"/>
          </a:schemeClr>
        </a:solidFill>
        <a:ln w="571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3069878" y="1601145"/>
        <a:ext cx="3618324" cy="172678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0309A-F19C-4C7C-B0A4-D452946D6DAC}" type="datetimeFigureOut">
              <a:rPr lang="nl-BE" smtClean="0"/>
              <a:t>26/08/2021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CDB1DC-2B47-4BD5-957E-120F5D65CB8E}" type="slidenum">
              <a:rPr lang="nl-BE" smtClean="0"/>
              <a:t>‹N°›</a:t>
            </a:fld>
            <a:endParaRPr lang="nl-BE"/>
          </a:p>
        </p:txBody>
      </p:sp>
    </p:spTree>
    <p:extLst>
      <p:ext uri="{BB962C8B-B14F-4D97-AF65-F5344CB8AC3E}">
        <p14:creationId xmlns:p14="http://schemas.microsoft.com/office/powerpoint/2010/main" val="357961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FCDB1DC-2B47-4BD5-957E-120F5D65CB8E}" type="slidenum">
              <a:rPr lang="nl-BE" smtClean="0"/>
              <a:t>2</a:t>
            </a:fld>
            <a:endParaRPr lang="nl-BE"/>
          </a:p>
        </p:txBody>
      </p:sp>
    </p:spTree>
    <p:extLst>
      <p:ext uri="{BB962C8B-B14F-4D97-AF65-F5344CB8AC3E}">
        <p14:creationId xmlns:p14="http://schemas.microsoft.com/office/powerpoint/2010/main" val="338148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CDB1DC-2B47-4BD5-957E-120F5D65CB8E}" type="slidenum">
              <a:rPr lang="nl-BE" smtClean="0"/>
              <a:t>4</a:t>
            </a:fld>
            <a:endParaRPr lang="nl-BE"/>
          </a:p>
        </p:txBody>
      </p:sp>
    </p:spTree>
    <p:extLst>
      <p:ext uri="{BB962C8B-B14F-4D97-AF65-F5344CB8AC3E}">
        <p14:creationId xmlns:p14="http://schemas.microsoft.com/office/powerpoint/2010/main" val="151144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CDB1DC-2B47-4BD5-957E-120F5D65CB8E}" type="slidenum">
              <a:rPr lang="nl-BE" smtClean="0"/>
              <a:t>10</a:t>
            </a:fld>
            <a:endParaRPr lang="nl-BE"/>
          </a:p>
        </p:txBody>
      </p:sp>
    </p:spTree>
    <p:extLst>
      <p:ext uri="{BB962C8B-B14F-4D97-AF65-F5344CB8AC3E}">
        <p14:creationId xmlns:p14="http://schemas.microsoft.com/office/powerpoint/2010/main" val="411772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CC758-321C-496C-9390-6C61BC500C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41C595-2EF2-47A4-85DA-3E5E379988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F3A1FC-FF74-4A82-B51D-7C0F57E36E7F}"/>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5" name="Footer Placeholder 4">
            <a:extLst>
              <a:ext uri="{FF2B5EF4-FFF2-40B4-BE49-F238E27FC236}">
                <a16:creationId xmlns:a16="http://schemas.microsoft.com/office/drawing/2014/main" id="{AD5BE0CB-BF1D-453A-965A-0A647FE9E3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4DB7D1-AB06-4166-9621-E68A0FD1A572}"/>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383412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9CFA-73A0-42F0-9516-7F12E0C4E4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54A3B1-10D7-4760-A01B-4F2B6C7478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B8D0E5-ECD1-4D8D-A76D-D07C6B978066}"/>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5" name="Footer Placeholder 4">
            <a:extLst>
              <a:ext uri="{FF2B5EF4-FFF2-40B4-BE49-F238E27FC236}">
                <a16:creationId xmlns:a16="http://schemas.microsoft.com/office/drawing/2014/main" id="{30ABD68C-88EA-4A23-B88E-DCD2870031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8C5628-7BB9-4027-9467-AD0515C86936}"/>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191675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21CA6-9954-4F75-BB55-F92A717718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AC2D24-C543-45D2-8690-05EB0B1EFE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CF1680-3CDA-49FC-9750-FD3AB5E60EEC}"/>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5" name="Footer Placeholder 4">
            <a:extLst>
              <a:ext uri="{FF2B5EF4-FFF2-40B4-BE49-F238E27FC236}">
                <a16:creationId xmlns:a16="http://schemas.microsoft.com/office/drawing/2014/main" id="{A8CB8D8D-8426-4837-AE0A-FBD2A331BD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8563D8-7160-434F-ACBC-D10746066007}"/>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422362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94E9-9B65-4738-90AD-D1933F7D09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C67C31-FDFE-43D3-9BA2-AFD7F37321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C4BAEA-2606-45B5-9297-249C03A17D88}"/>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5" name="Footer Placeholder 4">
            <a:extLst>
              <a:ext uri="{FF2B5EF4-FFF2-40B4-BE49-F238E27FC236}">
                <a16:creationId xmlns:a16="http://schemas.microsoft.com/office/drawing/2014/main" id="{55362B07-CE8D-4C35-A00E-492BC529EC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71FCF-FAAF-4D37-A0D0-25B2EDEF6668}"/>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155803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D52E-7C9D-455A-AC0E-B9B84645C2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3BD981-4B26-4B87-A951-B127FE83E6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32A28-3A70-4951-AB1F-A81C79ECB8A5}"/>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5" name="Footer Placeholder 4">
            <a:extLst>
              <a:ext uri="{FF2B5EF4-FFF2-40B4-BE49-F238E27FC236}">
                <a16:creationId xmlns:a16="http://schemas.microsoft.com/office/drawing/2014/main" id="{CDA20301-9BFE-49A7-B58B-28162B17A7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E123EE-C05E-49FB-BFBE-601C977F345C}"/>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182075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4256-1383-4AF4-9F54-C8B77FD568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EA38E1-42B7-442D-8F69-C109BA7EFF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8E508C-4A1E-429A-B309-224206DCDA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C359C8-64DE-4C36-87A2-BE949011F456}"/>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6" name="Footer Placeholder 5">
            <a:extLst>
              <a:ext uri="{FF2B5EF4-FFF2-40B4-BE49-F238E27FC236}">
                <a16:creationId xmlns:a16="http://schemas.microsoft.com/office/drawing/2014/main" id="{E6410B3C-B81C-4B42-B878-7C5B97E59E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3F4D97-5F5B-4023-B979-BA696374B57B}"/>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4220241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B6DC-B6D3-4F92-8436-F27992B904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AB5B53-02B1-4A5F-853E-C40FD3E413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DF85A5-CD0E-4B88-A44D-22DD68D075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6417E9-7699-478F-8DD4-8DABDBDF7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70EE2-1EF1-4A20-870A-8EE81539B8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C611E4-DD97-4E45-9C2C-80998538C9D7}"/>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8" name="Footer Placeholder 7">
            <a:extLst>
              <a:ext uri="{FF2B5EF4-FFF2-40B4-BE49-F238E27FC236}">
                <a16:creationId xmlns:a16="http://schemas.microsoft.com/office/drawing/2014/main" id="{9959E510-6C71-4083-8C34-A41CC1E2B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EBB3981-E884-41B8-BAB5-B9AFB5FADCC8}"/>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2345351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179B-2D93-428B-998D-FA7F7E1ED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473FE8-CBAB-440E-A541-DBE3F321B404}"/>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4" name="Footer Placeholder 3">
            <a:extLst>
              <a:ext uri="{FF2B5EF4-FFF2-40B4-BE49-F238E27FC236}">
                <a16:creationId xmlns:a16="http://schemas.microsoft.com/office/drawing/2014/main" id="{388B9D22-FAFF-4930-B653-B9DD0C3826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9B2122-45D5-4C32-9D9D-9E153B611A26}"/>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70348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39A4A-22CA-45E6-B977-ADDC0C0F06DC}"/>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3" name="Footer Placeholder 2">
            <a:extLst>
              <a:ext uri="{FF2B5EF4-FFF2-40B4-BE49-F238E27FC236}">
                <a16:creationId xmlns:a16="http://schemas.microsoft.com/office/drawing/2014/main" id="{A59E2421-3D33-4CCD-81AB-15AB2DC3F8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83A570-430D-4BE3-A6C6-83405CE6F3AA}"/>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2988365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FCEA-33C9-4A5A-ABFC-5D721B3869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8CA773-28F0-4089-8B65-B1B06908F8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3442E33-5831-4BFB-9112-94C2DDB58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03075-E07A-4272-9423-16A28A660FDF}"/>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6" name="Footer Placeholder 5">
            <a:extLst>
              <a:ext uri="{FF2B5EF4-FFF2-40B4-BE49-F238E27FC236}">
                <a16:creationId xmlns:a16="http://schemas.microsoft.com/office/drawing/2014/main" id="{5465A52B-F85D-4AD2-AA16-C31E06A4F7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123C55-EA67-4D53-B163-F030332026A0}"/>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36903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7F15-99B5-4091-B0DF-AFACC3083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8C4E6D-578F-48F3-A9E8-338E1A8CF9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6231E9-266E-4E68-9D27-211FD883E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8BE18-64C5-47D9-BE0A-9B5ABEAF923C}"/>
              </a:ext>
            </a:extLst>
          </p:cNvPr>
          <p:cNvSpPr>
            <a:spLocks noGrp="1"/>
          </p:cNvSpPr>
          <p:nvPr>
            <p:ph type="dt" sz="half" idx="10"/>
          </p:nvPr>
        </p:nvSpPr>
        <p:spPr/>
        <p:txBody>
          <a:bodyPr/>
          <a:lstStyle/>
          <a:p>
            <a:fld id="{9B92C952-16E9-482C-BD4A-C4266CE365ED}" type="datetimeFigureOut">
              <a:rPr lang="en-GB" smtClean="0"/>
              <a:t>26/08/2021</a:t>
            </a:fld>
            <a:endParaRPr lang="en-GB"/>
          </a:p>
        </p:txBody>
      </p:sp>
      <p:sp>
        <p:nvSpPr>
          <p:cNvPr id="6" name="Footer Placeholder 5">
            <a:extLst>
              <a:ext uri="{FF2B5EF4-FFF2-40B4-BE49-F238E27FC236}">
                <a16:creationId xmlns:a16="http://schemas.microsoft.com/office/drawing/2014/main" id="{ADD21EE1-4855-4234-A4C6-121C901CB6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103830-1B2A-4A0E-9AF9-8F52A13B216D}"/>
              </a:ext>
            </a:extLst>
          </p:cNvPr>
          <p:cNvSpPr>
            <a:spLocks noGrp="1"/>
          </p:cNvSpPr>
          <p:nvPr>
            <p:ph type="sldNum" sz="quarter" idx="12"/>
          </p:nvPr>
        </p:nvSpPr>
        <p:spPr/>
        <p:txBody>
          <a:bodyPr/>
          <a:lstStyle/>
          <a:p>
            <a:fld id="{3131FF16-45E5-41A3-9DA6-D852A1572CF2}" type="slidenum">
              <a:rPr lang="en-GB" smtClean="0"/>
              <a:t>‹N°›</a:t>
            </a:fld>
            <a:endParaRPr lang="en-GB"/>
          </a:p>
        </p:txBody>
      </p:sp>
    </p:spTree>
    <p:extLst>
      <p:ext uri="{BB962C8B-B14F-4D97-AF65-F5344CB8AC3E}">
        <p14:creationId xmlns:p14="http://schemas.microsoft.com/office/powerpoint/2010/main" val="295429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4E4E5-06E5-4CA4-8431-84C7A66D9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B6E938-6545-4251-81BC-F18763BB16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63BAD1-3306-4B61-80A6-623F935CC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2C952-16E9-482C-BD4A-C4266CE365ED}" type="datetimeFigureOut">
              <a:rPr lang="en-GB" smtClean="0"/>
              <a:t>26/08/2021</a:t>
            </a:fld>
            <a:endParaRPr lang="en-GB"/>
          </a:p>
        </p:txBody>
      </p:sp>
      <p:sp>
        <p:nvSpPr>
          <p:cNvPr id="5" name="Footer Placeholder 4">
            <a:extLst>
              <a:ext uri="{FF2B5EF4-FFF2-40B4-BE49-F238E27FC236}">
                <a16:creationId xmlns:a16="http://schemas.microsoft.com/office/drawing/2014/main" id="{974852D8-46C9-45DD-9853-48737849B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C28C35-0DE5-484F-B052-C4F430F20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1FF16-45E5-41A3-9DA6-D852A1572CF2}" type="slidenum">
              <a:rPr lang="en-GB" smtClean="0"/>
              <a:t>‹N°›</a:t>
            </a:fld>
            <a:endParaRPr lang="en-GB"/>
          </a:p>
        </p:txBody>
      </p:sp>
    </p:spTree>
    <p:extLst>
      <p:ext uri="{BB962C8B-B14F-4D97-AF65-F5344CB8AC3E}">
        <p14:creationId xmlns:p14="http://schemas.microsoft.com/office/powerpoint/2010/main" val="10572505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2.JP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1.jpeg"/><Relationship Id="rId5" Type="http://schemas.openxmlformats.org/officeDocument/2006/relationships/diagramQuickStyle" Target="../diagrams/quickStyle2.xml"/><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diagramLayout" Target="../diagrams/layout2.xml"/><Relationship Id="rId9" Type="http://schemas.openxmlformats.org/officeDocument/2006/relationships/image" Target="../media/image9.jpg"/><Relationship Id="rId1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39071"/>
            <a:ext cx="6899072" cy="4877913"/>
          </a:xfrm>
          <a:prstGeom prst="rect">
            <a:avLst/>
          </a:prstGeom>
        </p:spPr>
      </p:pic>
      <p:sp>
        <p:nvSpPr>
          <p:cNvPr id="3" name="Ondertitel 2"/>
          <p:cNvSpPr>
            <a:spLocks noGrp="1"/>
          </p:cNvSpPr>
          <p:nvPr>
            <p:ph type="subTitle" idx="1"/>
          </p:nvPr>
        </p:nvSpPr>
        <p:spPr>
          <a:xfrm>
            <a:off x="1367247" y="1864679"/>
            <a:ext cx="9144000" cy="1655762"/>
          </a:xfrm>
        </p:spPr>
        <p:txBody>
          <a:bodyPr>
            <a:normAutofit fontScale="92500" lnSpcReduction="20000"/>
          </a:bodyPr>
          <a:lstStyle/>
          <a:p>
            <a:r>
              <a:rPr lang="nl-BE" sz="4000" dirty="0"/>
              <a:t>Output 1:</a:t>
            </a:r>
          </a:p>
          <a:p>
            <a:r>
              <a:rPr lang="nl-BE" sz="4000" dirty="0"/>
              <a:t> </a:t>
            </a:r>
          </a:p>
          <a:p>
            <a:r>
              <a:rPr lang="nl-BE" sz="4000" dirty="0"/>
              <a:t>Clinical case 2</a:t>
            </a:r>
            <a:endParaRPr lang="en-GB" sz="4000"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617" y="5217164"/>
            <a:ext cx="6274526" cy="1288139"/>
          </a:xfrm>
          <a:prstGeom prst="rect">
            <a:avLst/>
          </a:prstGeom>
        </p:spPr>
      </p:pic>
    </p:spTree>
    <p:extLst>
      <p:ext uri="{BB962C8B-B14F-4D97-AF65-F5344CB8AC3E}">
        <p14:creationId xmlns:p14="http://schemas.microsoft.com/office/powerpoint/2010/main" val="2259138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6871" y="1547934"/>
            <a:ext cx="11202296" cy="980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455972" y="3044414"/>
            <a:ext cx="2452743" cy="262528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en-US" b="1" dirty="0">
                <a:solidFill>
                  <a:srgbClr val="FF0000"/>
                </a:solidFill>
              </a:rPr>
              <a:t>PLEASE SEE NEXT SLIDE</a:t>
            </a:r>
          </a:p>
        </p:txBody>
      </p:sp>
      <p:sp>
        <p:nvSpPr>
          <p:cNvPr id="2" name="Title 1"/>
          <p:cNvSpPr>
            <a:spLocks noGrp="1"/>
          </p:cNvSpPr>
          <p:nvPr>
            <p:ph type="title"/>
          </p:nvPr>
        </p:nvSpPr>
        <p:spPr/>
        <p:txBody>
          <a:bodyPr/>
          <a:lstStyle/>
          <a:p>
            <a:r>
              <a:rPr lang="en-US" dirty="0"/>
              <a:t>3D OR 2D Gait Analysis</a:t>
            </a:r>
          </a:p>
        </p:txBody>
      </p:sp>
      <p:pic>
        <p:nvPicPr>
          <p:cNvPr id="4" name="Content Placeholder 3"/>
          <p:cNvPicPr>
            <a:picLocks noGrp="1" noChangeAspect="1"/>
          </p:cNvPicPr>
          <p:nvPr>
            <p:ph idx="1"/>
          </p:nvPr>
        </p:nvPicPr>
        <p:blipFill>
          <a:blip r:embed="rId3"/>
          <a:stretch>
            <a:fillRect/>
          </a:stretch>
        </p:blipFill>
        <p:spPr>
          <a:xfrm>
            <a:off x="290457" y="3044414"/>
            <a:ext cx="3072058" cy="2625282"/>
          </a:xfrm>
          <a:prstGeom prst="rect">
            <a:avLst/>
          </a:prstGeom>
        </p:spPr>
      </p:pic>
      <p:pic>
        <p:nvPicPr>
          <p:cNvPr id="5" name="Picture 4"/>
          <p:cNvPicPr>
            <a:picLocks noChangeAspect="1"/>
          </p:cNvPicPr>
          <p:nvPr/>
        </p:nvPicPr>
        <p:blipFill>
          <a:blip r:embed="rId4"/>
          <a:stretch>
            <a:fillRect/>
          </a:stretch>
        </p:blipFill>
        <p:spPr>
          <a:xfrm>
            <a:off x="5912130" y="3044415"/>
            <a:ext cx="3274901" cy="26252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71" y="3044414"/>
            <a:ext cx="2226103" cy="2625282"/>
          </a:xfrm>
          <a:prstGeom prst="rect">
            <a:avLst/>
          </a:prstGeom>
        </p:spPr>
      </p:pic>
      <p:sp>
        <p:nvSpPr>
          <p:cNvPr id="7" name="TextBox 6"/>
          <p:cNvSpPr txBox="1"/>
          <p:nvPr/>
        </p:nvSpPr>
        <p:spPr>
          <a:xfrm>
            <a:off x="286871" y="1547934"/>
            <a:ext cx="11618258" cy="830997"/>
          </a:xfrm>
          <a:prstGeom prst="rect">
            <a:avLst/>
          </a:prstGeom>
          <a:noFill/>
        </p:spPr>
        <p:txBody>
          <a:bodyPr wrap="square" rtlCol="0">
            <a:spAutoFit/>
          </a:bodyPr>
          <a:lstStyle/>
          <a:p>
            <a:r>
              <a:rPr lang="en-US" sz="2400" dirty="0">
                <a:solidFill>
                  <a:schemeClr val="bg1"/>
                </a:solidFill>
              </a:rPr>
              <a:t>Data driven from high-tech 3D or 2D Gait analysis describing the movements of your foot and ankle joints can be used in the Process of insole design</a:t>
            </a:r>
          </a:p>
        </p:txBody>
      </p:sp>
      <p:sp>
        <p:nvSpPr>
          <p:cNvPr id="8" name="TextBox 7"/>
          <p:cNvSpPr txBox="1"/>
          <p:nvPr/>
        </p:nvSpPr>
        <p:spPr>
          <a:xfrm>
            <a:off x="9638905" y="3213337"/>
            <a:ext cx="2097741" cy="1200329"/>
          </a:xfrm>
          <a:prstGeom prst="rect">
            <a:avLst/>
          </a:prstGeom>
          <a:noFill/>
        </p:spPr>
        <p:txBody>
          <a:bodyPr wrap="square" rtlCol="0">
            <a:spAutoFit/>
          </a:bodyPr>
          <a:lstStyle/>
          <a:p>
            <a:pPr algn="just"/>
            <a:r>
              <a:rPr lang="en-US" b="1" dirty="0">
                <a:solidFill>
                  <a:schemeClr val="bg1"/>
                </a:solidFill>
              </a:rPr>
              <a:t>For example we found that we have 5 degrees abnormal </a:t>
            </a:r>
            <a:r>
              <a:rPr lang="en-US" b="1" dirty="0" err="1">
                <a:solidFill>
                  <a:schemeClr val="bg1"/>
                </a:solidFill>
              </a:rPr>
              <a:t>Rearfoot</a:t>
            </a:r>
            <a:r>
              <a:rPr lang="en-US" b="1" dirty="0">
                <a:solidFill>
                  <a:schemeClr val="bg1"/>
                </a:solidFill>
              </a:rPr>
              <a:t> Inversion</a:t>
            </a:r>
          </a:p>
        </p:txBody>
      </p:sp>
    </p:spTree>
    <p:extLst>
      <p:ext uri="{BB962C8B-B14F-4D97-AF65-F5344CB8AC3E}">
        <p14:creationId xmlns:p14="http://schemas.microsoft.com/office/powerpoint/2010/main" val="2506239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data from high-tech 3D or 2D Gait analysis in the process of design</a:t>
            </a:r>
          </a:p>
        </p:txBody>
      </p:sp>
      <p:pic>
        <p:nvPicPr>
          <p:cNvPr id="4" name="Content Placeholder 3"/>
          <p:cNvPicPr>
            <a:picLocks noGrp="1" noChangeAspect="1"/>
          </p:cNvPicPr>
          <p:nvPr>
            <p:ph idx="1"/>
          </p:nvPr>
        </p:nvPicPr>
        <p:blipFill>
          <a:blip r:embed="rId2"/>
          <a:stretch>
            <a:fillRect/>
          </a:stretch>
        </p:blipFill>
        <p:spPr>
          <a:xfrm>
            <a:off x="838200" y="1978079"/>
            <a:ext cx="9138146" cy="5417804"/>
          </a:xfrm>
          <a:prstGeom prst="rect">
            <a:avLst/>
          </a:prstGeom>
        </p:spPr>
      </p:pic>
      <p:sp>
        <p:nvSpPr>
          <p:cNvPr id="5" name="Right Arrow 4"/>
          <p:cNvSpPr/>
          <p:nvPr/>
        </p:nvSpPr>
        <p:spPr>
          <a:xfrm rot="8436454">
            <a:off x="2467981" y="2706360"/>
            <a:ext cx="1531540" cy="61318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flipH="1">
            <a:off x="3778622" y="2280621"/>
            <a:ext cx="3547335" cy="369332"/>
          </a:xfrm>
          <a:prstGeom prst="rect">
            <a:avLst/>
          </a:prstGeom>
          <a:noFill/>
        </p:spPr>
        <p:txBody>
          <a:bodyPr wrap="square" rtlCol="0">
            <a:spAutoFit/>
          </a:bodyPr>
          <a:lstStyle/>
          <a:p>
            <a:r>
              <a:rPr lang="en-US" dirty="0">
                <a:solidFill>
                  <a:srgbClr val="FF0000"/>
                </a:solidFill>
              </a:rPr>
              <a:t>10 degrees </a:t>
            </a:r>
            <a:r>
              <a:rPr lang="en-US" dirty="0" err="1">
                <a:solidFill>
                  <a:srgbClr val="FF0000"/>
                </a:solidFill>
              </a:rPr>
              <a:t>Rearfoot</a:t>
            </a:r>
            <a:r>
              <a:rPr lang="en-US" dirty="0">
                <a:solidFill>
                  <a:srgbClr val="FF0000"/>
                </a:solidFill>
              </a:rPr>
              <a:t> Lateral Wedge</a:t>
            </a:r>
          </a:p>
        </p:txBody>
      </p:sp>
    </p:spTree>
    <p:extLst>
      <p:ext uri="{BB962C8B-B14F-4D97-AF65-F5344CB8AC3E}">
        <p14:creationId xmlns:p14="http://schemas.microsoft.com/office/powerpoint/2010/main" val="3007027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Product</a:t>
            </a:r>
          </a:p>
        </p:txBody>
      </p:sp>
      <p:pic>
        <p:nvPicPr>
          <p:cNvPr id="4" name="Content Placeholder 3"/>
          <p:cNvPicPr>
            <a:picLocks noGrp="1" noChangeAspect="1"/>
          </p:cNvPicPr>
          <p:nvPr>
            <p:ph idx="1"/>
          </p:nvPr>
        </p:nvPicPr>
        <p:blipFill>
          <a:blip r:embed="rId2"/>
          <a:stretch>
            <a:fillRect/>
          </a:stretch>
        </p:blipFill>
        <p:spPr>
          <a:xfrm>
            <a:off x="313542" y="1804110"/>
            <a:ext cx="6379730" cy="4351338"/>
          </a:xfrm>
          <a:prstGeom prst="rect">
            <a:avLst/>
          </a:prstGeom>
        </p:spPr>
      </p:pic>
      <p:pic>
        <p:nvPicPr>
          <p:cNvPr id="5" name="Picture 4"/>
          <p:cNvPicPr>
            <a:picLocks noChangeAspect="1"/>
          </p:cNvPicPr>
          <p:nvPr/>
        </p:nvPicPr>
        <p:blipFill>
          <a:blip r:embed="rId3"/>
          <a:stretch>
            <a:fillRect/>
          </a:stretch>
        </p:blipFill>
        <p:spPr>
          <a:xfrm>
            <a:off x="6848699" y="1804110"/>
            <a:ext cx="4737287" cy="1317589"/>
          </a:xfrm>
          <a:prstGeom prst="rect">
            <a:avLst/>
          </a:prstGeom>
        </p:spPr>
      </p:pic>
      <p:pic>
        <p:nvPicPr>
          <p:cNvPr id="6" name="Picture 5"/>
          <p:cNvPicPr>
            <a:picLocks noChangeAspect="1"/>
          </p:cNvPicPr>
          <p:nvPr/>
        </p:nvPicPr>
        <p:blipFill>
          <a:blip r:embed="rId4"/>
          <a:stretch>
            <a:fillRect/>
          </a:stretch>
        </p:blipFill>
        <p:spPr>
          <a:xfrm>
            <a:off x="6924004" y="3235121"/>
            <a:ext cx="4515816" cy="2787596"/>
          </a:xfrm>
          <a:prstGeom prst="rect">
            <a:avLst/>
          </a:prstGeom>
        </p:spPr>
      </p:pic>
    </p:spTree>
    <p:extLst>
      <p:ext uri="{BB962C8B-B14F-4D97-AF65-F5344CB8AC3E}">
        <p14:creationId xmlns:p14="http://schemas.microsoft.com/office/powerpoint/2010/main" val="287648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sole Design - Saeed Forghany">
            <a:hlinkClick r:id="" action="ppaction://media"/>
            <a:extLst>
              <a:ext uri="{FF2B5EF4-FFF2-40B4-BE49-F238E27FC236}">
                <a16:creationId xmlns:a16="http://schemas.microsoft.com/office/drawing/2014/main" id="{12065911-1063-45E1-8DFE-E9E4A2E909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914" y="75968"/>
            <a:ext cx="9717249" cy="6705831"/>
          </a:xfrm>
          <a:prstGeom prst="rect">
            <a:avLst/>
          </a:prstGeom>
        </p:spPr>
      </p:pic>
    </p:spTree>
    <p:extLst>
      <p:ext uri="{BB962C8B-B14F-4D97-AF65-F5344CB8AC3E}">
        <p14:creationId xmlns:p14="http://schemas.microsoft.com/office/powerpoint/2010/main" val="25187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4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789610" y="91440"/>
            <a:ext cx="8241165" cy="804016"/>
          </a:xfrm>
          <a:prstGeom prst="rect">
            <a:avLst/>
          </a:prstGeom>
        </p:spPr>
      </p:pic>
      <p:pic>
        <p:nvPicPr>
          <p:cNvPr id="7" name="Afbeelding 6"/>
          <p:cNvPicPr>
            <a:picLocks noChangeAspect="1"/>
          </p:cNvPicPr>
          <p:nvPr/>
        </p:nvPicPr>
        <p:blipFill>
          <a:blip r:embed="rId4"/>
          <a:stretch>
            <a:fillRect/>
          </a:stretch>
        </p:blipFill>
        <p:spPr>
          <a:xfrm>
            <a:off x="2747555" y="1891936"/>
            <a:ext cx="949234" cy="1186543"/>
          </a:xfrm>
          <a:prstGeom prst="rect">
            <a:avLst/>
          </a:prstGeom>
        </p:spPr>
      </p:pic>
      <p:pic>
        <p:nvPicPr>
          <p:cNvPr id="8" name="Afbeelding 7"/>
          <p:cNvPicPr>
            <a:picLocks noChangeAspect="1"/>
          </p:cNvPicPr>
          <p:nvPr/>
        </p:nvPicPr>
        <p:blipFill>
          <a:blip r:embed="rId5"/>
          <a:stretch>
            <a:fillRect/>
          </a:stretch>
        </p:blipFill>
        <p:spPr>
          <a:xfrm>
            <a:off x="4623435" y="1940233"/>
            <a:ext cx="1542234" cy="1085859"/>
          </a:xfrm>
          <a:prstGeom prst="rect">
            <a:avLst/>
          </a:prstGeom>
        </p:spPr>
      </p:pic>
      <p:pic>
        <p:nvPicPr>
          <p:cNvPr id="9" name="Afbeelding 8"/>
          <p:cNvPicPr>
            <a:picLocks noChangeAspect="1"/>
          </p:cNvPicPr>
          <p:nvPr/>
        </p:nvPicPr>
        <p:blipFill>
          <a:blip r:embed="rId6"/>
          <a:stretch>
            <a:fillRect/>
          </a:stretch>
        </p:blipFill>
        <p:spPr>
          <a:xfrm>
            <a:off x="7279140" y="1801041"/>
            <a:ext cx="1015774" cy="1273508"/>
          </a:xfrm>
          <a:prstGeom prst="rect">
            <a:avLst/>
          </a:prstGeom>
        </p:spPr>
      </p:pic>
      <p:pic>
        <p:nvPicPr>
          <p:cNvPr id="10" name="Afbeelding 9"/>
          <p:cNvPicPr>
            <a:picLocks noChangeAspect="1"/>
          </p:cNvPicPr>
          <p:nvPr/>
        </p:nvPicPr>
        <p:blipFill>
          <a:blip r:embed="rId7"/>
          <a:stretch>
            <a:fillRect/>
          </a:stretch>
        </p:blipFill>
        <p:spPr>
          <a:xfrm>
            <a:off x="4336868" y="1007145"/>
            <a:ext cx="2312126" cy="693638"/>
          </a:xfrm>
          <a:prstGeom prst="rect">
            <a:avLst/>
          </a:prstGeom>
        </p:spPr>
      </p:pic>
    </p:spTree>
    <p:extLst>
      <p:ext uri="{BB962C8B-B14F-4D97-AF65-F5344CB8AC3E}">
        <p14:creationId xmlns:p14="http://schemas.microsoft.com/office/powerpoint/2010/main" val="1191735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602" y="165950"/>
            <a:ext cx="10515600" cy="1325563"/>
          </a:xfrm>
        </p:spPr>
        <p:txBody>
          <a:bodyPr/>
          <a:lstStyle/>
          <a:p>
            <a:r>
              <a:rPr lang="en-US" dirty="0"/>
              <a:t>Design CAD/CAM Insole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658725"/>
              </p:ext>
            </p:extLst>
          </p:nvPr>
        </p:nvGraphicFramePr>
        <p:xfrm>
          <a:off x="106680" y="1366221"/>
          <a:ext cx="9758082" cy="492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Down Arrow 7"/>
          <p:cNvSpPr/>
          <p:nvPr/>
        </p:nvSpPr>
        <p:spPr>
          <a:xfrm rot="3041161">
            <a:off x="6333427" y="2670827"/>
            <a:ext cx="494852" cy="10207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8553206">
            <a:off x="3115712" y="2725579"/>
            <a:ext cx="494852" cy="9541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135273" y="5239990"/>
            <a:ext cx="785308" cy="27969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5056094" y="5236848"/>
            <a:ext cx="785308" cy="27969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15477" y="5363815"/>
            <a:ext cx="838200" cy="523220"/>
          </a:xfrm>
          <a:prstGeom prst="rect">
            <a:avLst/>
          </a:prstGeom>
          <a:noFill/>
        </p:spPr>
        <p:txBody>
          <a:bodyPr wrap="square" rtlCol="0">
            <a:spAutoFit/>
          </a:bodyPr>
          <a:lstStyle/>
          <a:p>
            <a:r>
              <a:rPr lang="en-US" sz="2800" b="1" dirty="0">
                <a:solidFill>
                  <a:srgbClr val="FF0000"/>
                </a:solidFill>
                <a:latin typeface="Arial Black" panose="020B0A04020102020204" pitchFamily="34" charset="0"/>
              </a:rPr>
              <a:t>OR</a:t>
            </a:r>
          </a:p>
        </p:txBody>
      </p:sp>
      <p:sp>
        <p:nvSpPr>
          <p:cNvPr id="13" name="Up Arrow 12"/>
          <p:cNvSpPr/>
          <p:nvPr/>
        </p:nvSpPr>
        <p:spPr>
          <a:xfrm>
            <a:off x="4779981" y="4216345"/>
            <a:ext cx="411479" cy="84985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0327936" y="1491514"/>
            <a:ext cx="1559859" cy="4548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531736" y="3296379"/>
            <a:ext cx="1274185" cy="1077218"/>
          </a:xfrm>
          <a:prstGeom prst="rect">
            <a:avLst/>
          </a:prstGeom>
          <a:noFill/>
        </p:spPr>
        <p:txBody>
          <a:bodyPr wrap="square" rtlCol="0">
            <a:spAutoFit/>
          </a:bodyPr>
          <a:lstStyle/>
          <a:p>
            <a:pPr algn="ctr"/>
            <a:r>
              <a:rPr lang="en-US" sz="3200" b="1" dirty="0">
                <a:solidFill>
                  <a:schemeClr val="bg1"/>
                </a:solidFill>
              </a:rPr>
              <a:t>3D</a:t>
            </a:r>
          </a:p>
          <a:p>
            <a:pPr algn="ctr"/>
            <a:r>
              <a:rPr lang="en-US" sz="3200" b="1" dirty="0">
                <a:solidFill>
                  <a:schemeClr val="bg1"/>
                </a:solidFill>
              </a:rPr>
              <a:t>Insole</a:t>
            </a:r>
          </a:p>
        </p:txBody>
      </p:sp>
      <p:sp>
        <p:nvSpPr>
          <p:cNvPr id="16" name="Up Arrow 15"/>
          <p:cNvSpPr/>
          <p:nvPr/>
        </p:nvSpPr>
        <p:spPr>
          <a:xfrm rot="5400000">
            <a:off x="9707432" y="3212194"/>
            <a:ext cx="411479" cy="123712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90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602" y="165950"/>
            <a:ext cx="10515600" cy="1325563"/>
          </a:xfrm>
        </p:spPr>
        <p:txBody>
          <a:bodyPr/>
          <a:lstStyle/>
          <a:p>
            <a:r>
              <a:rPr lang="en-US" dirty="0"/>
              <a:t>Design CAD/CAM Insole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49159772"/>
              </p:ext>
            </p:extLst>
          </p:nvPr>
        </p:nvGraphicFramePr>
        <p:xfrm>
          <a:off x="106680" y="1366221"/>
          <a:ext cx="9758082" cy="4929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Arrow 10"/>
          <p:cNvSpPr/>
          <p:nvPr/>
        </p:nvSpPr>
        <p:spPr>
          <a:xfrm rot="10800000">
            <a:off x="5056094" y="5236848"/>
            <a:ext cx="785308" cy="27969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15477" y="5363815"/>
            <a:ext cx="838200" cy="523220"/>
          </a:xfrm>
          <a:prstGeom prst="rect">
            <a:avLst/>
          </a:prstGeom>
          <a:noFill/>
        </p:spPr>
        <p:txBody>
          <a:bodyPr wrap="square" rtlCol="0">
            <a:spAutoFit/>
          </a:bodyPr>
          <a:lstStyle/>
          <a:p>
            <a:r>
              <a:rPr lang="en-US" sz="2800" b="1" dirty="0">
                <a:solidFill>
                  <a:srgbClr val="FF0000"/>
                </a:solidFill>
                <a:latin typeface="Arial Black" panose="020B0A04020102020204" pitchFamily="34" charset="0"/>
              </a:rPr>
              <a:t>OR</a:t>
            </a:r>
          </a:p>
        </p:txBody>
      </p:sp>
      <p:sp>
        <p:nvSpPr>
          <p:cNvPr id="15" name="TextBox 14"/>
          <p:cNvSpPr txBox="1"/>
          <p:nvPr/>
        </p:nvSpPr>
        <p:spPr>
          <a:xfrm>
            <a:off x="10531736" y="3296379"/>
            <a:ext cx="1274185" cy="1077218"/>
          </a:xfrm>
          <a:prstGeom prst="rect">
            <a:avLst/>
          </a:prstGeom>
          <a:noFill/>
        </p:spPr>
        <p:txBody>
          <a:bodyPr wrap="square" rtlCol="0">
            <a:spAutoFit/>
          </a:bodyPr>
          <a:lstStyle/>
          <a:p>
            <a:pPr algn="ctr"/>
            <a:r>
              <a:rPr lang="en-US" sz="3200" b="1" dirty="0">
                <a:solidFill>
                  <a:schemeClr val="bg1"/>
                </a:solidFill>
              </a:rPr>
              <a:t>3D</a:t>
            </a:r>
          </a:p>
          <a:p>
            <a:pPr algn="ctr"/>
            <a:r>
              <a:rPr lang="en-US" sz="3200" b="1" dirty="0">
                <a:solidFill>
                  <a:schemeClr val="bg1"/>
                </a:solidFill>
              </a:rPr>
              <a:t>Insole</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211983" y="1400499"/>
            <a:ext cx="2708597" cy="143025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0809" y="1423818"/>
            <a:ext cx="2374475" cy="1406932"/>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437" y="1491512"/>
            <a:ext cx="1031818" cy="226493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8012" y="1491513"/>
            <a:ext cx="1186224" cy="2289014"/>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4848" y="2947987"/>
            <a:ext cx="1385271" cy="1765541"/>
          </a:xfrm>
          <a:prstGeom prst="rect">
            <a:avLst/>
          </a:prstGeom>
        </p:spPr>
      </p:pic>
      <p:sp>
        <p:nvSpPr>
          <p:cNvPr id="8" name="Down Arrow 7"/>
          <p:cNvSpPr/>
          <p:nvPr/>
        </p:nvSpPr>
        <p:spPr>
          <a:xfrm rot="3041161">
            <a:off x="6390715" y="2697960"/>
            <a:ext cx="494852" cy="8726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95833" y="2936259"/>
            <a:ext cx="1889318" cy="1713828"/>
          </a:xfrm>
          <a:prstGeom prst="rect">
            <a:avLst/>
          </a:prstGeom>
        </p:spPr>
      </p:pic>
      <p:sp>
        <p:nvSpPr>
          <p:cNvPr id="13" name="Up Arrow 12"/>
          <p:cNvSpPr/>
          <p:nvPr/>
        </p:nvSpPr>
        <p:spPr>
          <a:xfrm>
            <a:off x="4779981" y="4216345"/>
            <a:ext cx="411479" cy="84985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8553206">
            <a:off x="3070698" y="2746944"/>
            <a:ext cx="494852" cy="8379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880" y="3881740"/>
            <a:ext cx="1920109" cy="2258324"/>
          </a:xfrm>
          <a:prstGeom prst="rect">
            <a:avLst/>
          </a:prstGeom>
        </p:spPr>
      </p:pic>
      <p:pic>
        <p:nvPicPr>
          <p:cNvPr id="21" name="Picture 20"/>
          <p:cNvPicPr>
            <a:picLocks noChangeAspect="1"/>
          </p:cNvPicPr>
          <p:nvPr/>
        </p:nvPicPr>
        <p:blipFill>
          <a:blip r:embed="rId15"/>
          <a:stretch>
            <a:fillRect/>
          </a:stretch>
        </p:blipFill>
        <p:spPr>
          <a:xfrm>
            <a:off x="6750118" y="4373597"/>
            <a:ext cx="3098889" cy="1843175"/>
          </a:xfrm>
          <a:prstGeom prst="rect">
            <a:avLst/>
          </a:prstGeom>
        </p:spPr>
      </p:pic>
      <p:pic>
        <p:nvPicPr>
          <p:cNvPr id="22" name="Picture 21"/>
          <p:cNvPicPr>
            <a:picLocks noChangeAspect="1"/>
          </p:cNvPicPr>
          <p:nvPr/>
        </p:nvPicPr>
        <p:blipFill>
          <a:blip r:embed="rId16"/>
          <a:stretch>
            <a:fillRect/>
          </a:stretch>
        </p:blipFill>
        <p:spPr>
          <a:xfrm>
            <a:off x="2150975" y="4650086"/>
            <a:ext cx="2365345" cy="1616383"/>
          </a:xfrm>
          <a:prstGeom prst="rect">
            <a:avLst/>
          </a:prstGeom>
        </p:spPr>
      </p:pic>
      <p:pic>
        <p:nvPicPr>
          <p:cNvPr id="24" name="Picture 23"/>
          <p:cNvPicPr>
            <a:picLocks noChangeAspect="1"/>
          </p:cNvPicPr>
          <p:nvPr/>
        </p:nvPicPr>
        <p:blipFill>
          <a:blip r:embed="rId17"/>
          <a:stretch>
            <a:fillRect/>
          </a:stretch>
        </p:blipFill>
        <p:spPr>
          <a:xfrm>
            <a:off x="10286295" y="1734934"/>
            <a:ext cx="1765068" cy="4091186"/>
          </a:xfrm>
          <a:prstGeom prst="rect">
            <a:avLst/>
          </a:prstGeom>
        </p:spPr>
      </p:pic>
      <p:sp>
        <p:nvSpPr>
          <p:cNvPr id="16" name="Up Arrow 15"/>
          <p:cNvSpPr/>
          <p:nvPr/>
        </p:nvSpPr>
        <p:spPr>
          <a:xfrm rot="5400000">
            <a:off x="9707432" y="3212194"/>
            <a:ext cx="411479" cy="123712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135273" y="5239990"/>
            <a:ext cx="785308" cy="27969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3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24" y="500062"/>
            <a:ext cx="10515600" cy="1325563"/>
          </a:xfrm>
        </p:spPr>
        <p:txBody>
          <a:bodyPr>
            <a:normAutofit fontScale="90000"/>
          </a:bodyPr>
          <a:lstStyle/>
          <a:p>
            <a:pPr lvl="0"/>
            <a:r>
              <a:rPr lang="en-US" sz="4900" dirty="0"/>
              <a:t>3D Foot Scan</a:t>
            </a:r>
            <a:br>
              <a:rPr lang="en-US" dirty="0"/>
            </a:br>
            <a:br>
              <a:rPr lang="en-US" dirty="0"/>
            </a:br>
            <a:endParaRPr lang="en-US" dirty="0"/>
          </a:p>
        </p:txBody>
      </p:sp>
      <p:sp>
        <p:nvSpPr>
          <p:cNvPr id="3" name="Content Placeholder 2"/>
          <p:cNvSpPr>
            <a:spLocks noGrp="1"/>
          </p:cNvSpPr>
          <p:nvPr>
            <p:ph idx="1"/>
          </p:nvPr>
        </p:nvSpPr>
        <p:spPr>
          <a:xfrm>
            <a:off x="429410" y="1061832"/>
            <a:ext cx="10515600" cy="4351338"/>
          </a:xfrm>
        </p:spPr>
        <p:txBody>
          <a:bodyPr/>
          <a:lstStyle/>
          <a:p>
            <a:r>
              <a:rPr lang="en-US" dirty="0"/>
              <a:t>Digitize the exact 3D shape of foot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410" y="1602889"/>
            <a:ext cx="3654940" cy="27378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102" y="2218213"/>
            <a:ext cx="3511328" cy="26302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7014" y="2939526"/>
            <a:ext cx="3741108" cy="280236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5676" y="4326688"/>
            <a:ext cx="3225161" cy="2415885"/>
          </a:xfrm>
          <a:prstGeom prst="rect">
            <a:avLst/>
          </a:prstGeom>
        </p:spPr>
      </p:pic>
      <p:sp>
        <p:nvSpPr>
          <p:cNvPr id="8" name="Right Arrow 7"/>
          <p:cNvSpPr/>
          <p:nvPr/>
        </p:nvSpPr>
        <p:spPr>
          <a:xfrm>
            <a:off x="730624" y="4485939"/>
            <a:ext cx="2098637" cy="1936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388240" y="5001722"/>
            <a:ext cx="2098637" cy="1936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518249" y="5878121"/>
            <a:ext cx="2098637" cy="1936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880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94852" y="1115960"/>
            <a:ext cx="6454588" cy="11539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37894"/>
            <a:ext cx="10515600" cy="646094"/>
          </a:xfrm>
        </p:spPr>
        <p:txBody>
          <a:bodyPr>
            <a:normAutofit fontScale="90000"/>
          </a:bodyPr>
          <a:lstStyle/>
          <a:p>
            <a:r>
              <a:rPr lang="en-US" dirty="0"/>
              <a:t>Custom insoles with a personalized 3D shape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862046" y="2361540"/>
            <a:ext cx="4165969" cy="1868288"/>
          </a:xfrm>
          <a:prstGeom prst="rect">
            <a:avLst/>
          </a:prstGeom>
        </p:spPr>
      </p:pic>
      <p:pic>
        <p:nvPicPr>
          <p:cNvPr id="5" name="Picture 4"/>
          <p:cNvPicPr>
            <a:picLocks noChangeAspect="1"/>
          </p:cNvPicPr>
          <p:nvPr/>
        </p:nvPicPr>
        <p:blipFill>
          <a:blip r:embed="rId3"/>
          <a:stretch>
            <a:fillRect/>
          </a:stretch>
        </p:blipFill>
        <p:spPr>
          <a:xfrm>
            <a:off x="9345081" y="2421030"/>
            <a:ext cx="2765746" cy="3617596"/>
          </a:xfrm>
          <a:prstGeom prst="rect">
            <a:avLst/>
          </a:prstGeom>
        </p:spPr>
      </p:pic>
      <p:pic>
        <p:nvPicPr>
          <p:cNvPr id="6" name="Picture 5"/>
          <p:cNvPicPr>
            <a:picLocks noChangeAspect="1"/>
          </p:cNvPicPr>
          <p:nvPr/>
        </p:nvPicPr>
        <p:blipFill>
          <a:blip r:embed="rId4"/>
          <a:stretch>
            <a:fillRect/>
          </a:stretch>
        </p:blipFill>
        <p:spPr>
          <a:xfrm>
            <a:off x="838200" y="4302299"/>
            <a:ext cx="4168943" cy="1935438"/>
          </a:xfrm>
          <a:prstGeom prst="rect">
            <a:avLst/>
          </a:prstGeom>
        </p:spPr>
      </p:pic>
      <p:pic>
        <p:nvPicPr>
          <p:cNvPr id="7" name="Picture 6"/>
          <p:cNvPicPr>
            <a:picLocks noChangeAspect="1"/>
          </p:cNvPicPr>
          <p:nvPr/>
        </p:nvPicPr>
        <p:blipFill>
          <a:blip r:embed="rId5"/>
          <a:stretch>
            <a:fillRect/>
          </a:stretch>
        </p:blipFill>
        <p:spPr>
          <a:xfrm>
            <a:off x="5109483" y="2361540"/>
            <a:ext cx="4181921" cy="1868761"/>
          </a:xfrm>
          <a:prstGeom prst="rect">
            <a:avLst/>
          </a:prstGeom>
        </p:spPr>
      </p:pic>
      <p:pic>
        <p:nvPicPr>
          <p:cNvPr id="8" name="Picture 7"/>
          <p:cNvPicPr>
            <a:picLocks noChangeAspect="1"/>
          </p:cNvPicPr>
          <p:nvPr/>
        </p:nvPicPr>
        <p:blipFill>
          <a:blip r:embed="rId6"/>
          <a:stretch>
            <a:fillRect/>
          </a:stretch>
        </p:blipFill>
        <p:spPr>
          <a:xfrm>
            <a:off x="5092088" y="4302298"/>
            <a:ext cx="4199315" cy="1935438"/>
          </a:xfrm>
          <a:prstGeom prst="rect">
            <a:avLst/>
          </a:prstGeom>
        </p:spPr>
      </p:pic>
      <p:sp>
        <p:nvSpPr>
          <p:cNvPr id="9" name="TextBox 8"/>
          <p:cNvSpPr txBox="1"/>
          <p:nvPr/>
        </p:nvSpPr>
        <p:spPr>
          <a:xfrm>
            <a:off x="656216" y="1115960"/>
            <a:ext cx="10296643" cy="1477328"/>
          </a:xfrm>
          <a:prstGeom prst="rect">
            <a:avLst/>
          </a:prstGeom>
          <a:noFill/>
        </p:spPr>
        <p:txBody>
          <a:bodyPr wrap="square" rtlCol="0">
            <a:spAutoFit/>
          </a:bodyPr>
          <a:lstStyle/>
          <a:p>
            <a:r>
              <a:rPr lang="en-US" dirty="0">
                <a:solidFill>
                  <a:schemeClr val="bg1"/>
                </a:solidFill>
              </a:rPr>
              <a:t>3D CAD insoles manufactured on such a way:</a:t>
            </a:r>
          </a:p>
          <a:p>
            <a:pPr marL="285750" indent="-285750">
              <a:buFont typeface="Arial" panose="020B0604020202020204" pitchFamily="34" charset="0"/>
              <a:buChar char="•"/>
            </a:pPr>
            <a:r>
              <a:rPr lang="en-US" dirty="0">
                <a:solidFill>
                  <a:schemeClr val="bg1"/>
                </a:solidFill>
              </a:rPr>
              <a:t>To match each foot geometry for a truly customized support.</a:t>
            </a:r>
          </a:p>
          <a:p>
            <a:pPr marL="285750" indent="-285750">
              <a:buFont typeface="Arial" panose="020B0604020202020204" pitchFamily="34" charset="0"/>
              <a:buChar char="•"/>
            </a:pPr>
            <a:r>
              <a:rPr lang="en-US" dirty="0">
                <a:solidFill>
                  <a:schemeClr val="bg1"/>
                </a:solidFill>
              </a:rPr>
              <a:t>Up to100% tailored to your right and left feet</a:t>
            </a:r>
          </a:p>
          <a:p>
            <a:pPr marL="285750" indent="-285750">
              <a:buFont typeface="Arial" panose="020B0604020202020204" pitchFamily="34" charset="0"/>
              <a:buChar char="•"/>
            </a:pPr>
            <a:r>
              <a:rPr lang="en-US" dirty="0">
                <a:solidFill>
                  <a:schemeClr val="bg1"/>
                </a:solidFill>
              </a:rPr>
              <a:t>Naturally supporting each contour of your foot</a:t>
            </a:r>
            <a:br>
              <a:rPr lang="en-US" dirty="0"/>
            </a:br>
            <a:endParaRPr lang="en-US" dirty="0"/>
          </a:p>
        </p:txBody>
      </p:sp>
    </p:spTree>
    <p:extLst>
      <p:ext uri="{BB962C8B-B14F-4D97-AF65-F5344CB8AC3E}">
        <p14:creationId xmlns:p14="http://schemas.microsoft.com/office/powerpoint/2010/main" val="349801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Foot Scan</a:t>
            </a:r>
          </a:p>
        </p:txBody>
      </p:sp>
      <p:pic>
        <p:nvPicPr>
          <p:cNvPr id="7" name="Picture 6"/>
          <p:cNvPicPr>
            <a:picLocks noChangeAspect="1"/>
          </p:cNvPicPr>
          <p:nvPr/>
        </p:nvPicPr>
        <p:blipFill>
          <a:blip r:embed="rId2"/>
          <a:stretch>
            <a:fillRect/>
          </a:stretch>
        </p:blipFill>
        <p:spPr>
          <a:xfrm>
            <a:off x="3356565" y="2307070"/>
            <a:ext cx="3909849" cy="4325580"/>
          </a:xfrm>
          <a:prstGeom prst="rect">
            <a:avLst/>
          </a:prstGeom>
        </p:spPr>
      </p:pic>
      <p:pic>
        <p:nvPicPr>
          <p:cNvPr id="8" name="Picture 7"/>
          <p:cNvPicPr>
            <a:picLocks noChangeAspect="1"/>
          </p:cNvPicPr>
          <p:nvPr/>
        </p:nvPicPr>
        <p:blipFill>
          <a:blip r:embed="rId3"/>
          <a:stretch>
            <a:fillRect/>
          </a:stretch>
        </p:blipFill>
        <p:spPr>
          <a:xfrm>
            <a:off x="7427778" y="3689873"/>
            <a:ext cx="4764222" cy="3028838"/>
          </a:xfrm>
          <a:prstGeom prst="rect">
            <a:avLst/>
          </a:prstGeom>
        </p:spPr>
      </p:pic>
      <p:pic>
        <p:nvPicPr>
          <p:cNvPr id="6" name="Content Placeholder 5"/>
          <p:cNvPicPr>
            <a:picLocks noGrp="1" noChangeAspect="1"/>
          </p:cNvPicPr>
          <p:nvPr>
            <p:ph idx="1"/>
          </p:nvPr>
        </p:nvPicPr>
        <p:blipFill>
          <a:blip r:embed="rId4"/>
          <a:stretch>
            <a:fillRect/>
          </a:stretch>
        </p:blipFill>
        <p:spPr>
          <a:xfrm>
            <a:off x="62892" y="1502895"/>
            <a:ext cx="4031708" cy="2810921"/>
          </a:xfrm>
          <a:prstGeom prst="rect">
            <a:avLst/>
          </a:prstGeom>
        </p:spPr>
      </p:pic>
      <p:sp>
        <p:nvSpPr>
          <p:cNvPr id="9" name="Rounded Rectangle 8"/>
          <p:cNvSpPr/>
          <p:nvPr/>
        </p:nvSpPr>
        <p:spPr>
          <a:xfrm>
            <a:off x="7726298" y="1026041"/>
            <a:ext cx="4042286" cy="2562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85356" y="1034471"/>
            <a:ext cx="3724171" cy="2585323"/>
          </a:xfrm>
          <a:prstGeom prst="rect">
            <a:avLst/>
          </a:prstGeom>
          <a:noFill/>
        </p:spPr>
        <p:txBody>
          <a:bodyPr wrap="square" rtlCol="0">
            <a:spAutoFit/>
          </a:bodyPr>
          <a:lstStyle/>
          <a:p>
            <a:pPr algn="just"/>
            <a:r>
              <a:rPr lang="en-US" b="1" dirty="0">
                <a:solidFill>
                  <a:schemeClr val="bg1"/>
                </a:solidFill>
              </a:rPr>
              <a:t>Digital photography data taken from the weight-bearing surfaces of feet while standing will be integrated with 3D shape data in the process of design mainly for an indication of foot size, and also for making corrections in design process according to the plantar skin conditions.</a:t>
            </a:r>
          </a:p>
        </p:txBody>
      </p:sp>
    </p:spTree>
    <p:extLst>
      <p:ext uri="{BB962C8B-B14F-4D97-AF65-F5344CB8AC3E}">
        <p14:creationId xmlns:p14="http://schemas.microsoft.com/office/powerpoint/2010/main" val="369070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710005" y="978946"/>
            <a:ext cx="2549562" cy="806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791126" y="1690688"/>
            <a:ext cx="4042286" cy="2355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134332" y="1898682"/>
            <a:ext cx="3623731" cy="2621821"/>
          </a:xfrm>
          <a:prstGeom prst="rect">
            <a:avLst/>
          </a:prstGeom>
        </p:spPr>
      </p:pic>
      <p:sp>
        <p:nvSpPr>
          <p:cNvPr id="2" name="Title 1"/>
          <p:cNvSpPr>
            <a:spLocks noGrp="1"/>
          </p:cNvSpPr>
          <p:nvPr>
            <p:ph type="title"/>
          </p:nvPr>
        </p:nvSpPr>
        <p:spPr/>
        <p:txBody>
          <a:bodyPr/>
          <a:lstStyle/>
          <a:p>
            <a:r>
              <a:rPr lang="en-US" dirty="0"/>
              <a:t>Plantar Pressure Data</a:t>
            </a:r>
            <a:br>
              <a:rPr lang="en-US" dirty="0"/>
            </a:br>
            <a:r>
              <a:rPr lang="en-US" sz="4000" dirty="0">
                <a:solidFill>
                  <a:schemeClr val="bg1"/>
                </a:solidFill>
              </a:rPr>
              <a:t>Offloading</a:t>
            </a:r>
          </a:p>
        </p:txBody>
      </p:sp>
      <p:pic>
        <p:nvPicPr>
          <p:cNvPr id="4" name="Content Placeholder 3"/>
          <p:cNvPicPr>
            <a:picLocks noGrp="1" noChangeAspect="1"/>
          </p:cNvPicPr>
          <p:nvPr>
            <p:ph idx="1"/>
          </p:nvPr>
        </p:nvPicPr>
        <p:blipFill>
          <a:blip r:embed="rId3"/>
          <a:stretch>
            <a:fillRect/>
          </a:stretch>
        </p:blipFill>
        <p:spPr>
          <a:xfrm>
            <a:off x="3893944" y="1898682"/>
            <a:ext cx="3704035" cy="1812683"/>
          </a:xfrm>
          <a:prstGeom prst="rect">
            <a:avLst/>
          </a:prstGeom>
        </p:spPr>
      </p:pic>
      <p:pic>
        <p:nvPicPr>
          <p:cNvPr id="7" name="Picture 6"/>
          <p:cNvPicPr>
            <a:picLocks noChangeAspect="1"/>
          </p:cNvPicPr>
          <p:nvPr/>
        </p:nvPicPr>
        <p:blipFill>
          <a:blip r:embed="rId4"/>
          <a:stretch>
            <a:fillRect/>
          </a:stretch>
        </p:blipFill>
        <p:spPr>
          <a:xfrm>
            <a:off x="604646" y="4614215"/>
            <a:ext cx="5262218" cy="2243785"/>
          </a:xfrm>
          <a:prstGeom prst="rect">
            <a:avLst/>
          </a:prstGeom>
        </p:spPr>
      </p:pic>
      <p:pic>
        <p:nvPicPr>
          <p:cNvPr id="8" name="Picture 7"/>
          <p:cNvPicPr>
            <a:picLocks noChangeAspect="1"/>
          </p:cNvPicPr>
          <p:nvPr/>
        </p:nvPicPr>
        <p:blipFill>
          <a:blip r:embed="rId5"/>
          <a:stretch>
            <a:fillRect/>
          </a:stretch>
        </p:blipFill>
        <p:spPr>
          <a:xfrm rot="5400000">
            <a:off x="6847411" y="3320217"/>
            <a:ext cx="1887431" cy="3390253"/>
          </a:xfrm>
          <a:prstGeom prst="rect">
            <a:avLst/>
          </a:prstGeom>
        </p:spPr>
      </p:pic>
      <p:sp>
        <p:nvSpPr>
          <p:cNvPr id="10" name="TextBox 9"/>
          <p:cNvSpPr txBox="1"/>
          <p:nvPr/>
        </p:nvSpPr>
        <p:spPr>
          <a:xfrm>
            <a:off x="7906871" y="1690688"/>
            <a:ext cx="3724171" cy="1938992"/>
          </a:xfrm>
          <a:prstGeom prst="rect">
            <a:avLst/>
          </a:prstGeom>
          <a:noFill/>
        </p:spPr>
        <p:txBody>
          <a:bodyPr wrap="square" rtlCol="0">
            <a:spAutoFit/>
          </a:bodyPr>
          <a:lstStyle/>
          <a:p>
            <a:pPr algn="just"/>
            <a:r>
              <a:rPr lang="en-US" sz="2000" b="1" dirty="0">
                <a:solidFill>
                  <a:schemeClr val="bg1"/>
                </a:solidFill>
              </a:rPr>
              <a:t>Pressure data taken from the weight-bearing surfaces of feet while standing and walking will be integrated with 3D shape data in the process of design mainly for offloading and padding.</a:t>
            </a:r>
          </a:p>
        </p:txBody>
      </p:sp>
    </p:spTree>
    <p:extLst>
      <p:ext uri="{BB962C8B-B14F-4D97-AF65-F5344CB8AC3E}">
        <p14:creationId xmlns:p14="http://schemas.microsoft.com/office/powerpoint/2010/main" val="93750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08374" y="613186"/>
            <a:ext cx="2081038" cy="733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8374" y="21315"/>
            <a:ext cx="10515600" cy="1325563"/>
          </a:xfrm>
        </p:spPr>
        <p:txBody>
          <a:bodyPr/>
          <a:lstStyle/>
          <a:p>
            <a:r>
              <a:rPr lang="en-US" dirty="0"/>
              <a:t>Plantar Pressure Data</a:t>
            </a:r>
            <a:br>
              <a:rPr lang="en-US" dirty="0"/>
            </a:br>
            <a:r>
              <a:rPr lang="en-US" dirty="0">
                <a:solidFill>
                  <a:schemeClr val="bg1"/>
                </a:solidFill>
              </a:rPr>
              <a:t>Padding</a:t>
            </a:r>
          </a:p>
        </p:txBody>
      </p:sp>
      <p:pic>
        <p:nvPicPr>
          <p:cNvPr id="4" name="Content Placeholder 3"/>
          <p:cNvPicPr>
            <a:picLocks noGrp="1" noChangeAspect="1"/>
          </p:cNvPicPr>
          <p:nvPr>
            <p:ph idx="1"/>
          </p:nvPr>
        </p:nvPicPr>
        <p:blipFill>
          <a:blip r:embed="rId2"/>
          <a:stretch>
            <a:fillRect/>
          </a:stretch>
        </p:blipFill>
        <p:spPr>
          <a:xfrm>
            <a:off x="1028490" y="1454455"/>
            <a:ext cx="9675368" cy="5511122"/>
          </a:xfrm>
          <a:prstGeom prst="rect">
            <a:avLst/>
          </a:prstGeom>
        </p:spPr>
      </p:pic>
    </p:spTree>
    <p:extLst>
      <p:ext uri="{BB962C8B-B14F-4D97-AF65-F5344CB8AC3E}">
        <p14:creationId xmlns:p14="http://schemas.microsoft.com/office/powerpoint/2010/main" val="4090197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CB615D54536F42ACF90C28DDE4FF69" ma:contentTypeVersion="12" ma:contentTypeDescription="Create a new document." ma:contentTypeScope="" ma:versionID="3b290275895ea1ca7d9ee66e8caaa33c">
  <xsd:schema xmlns:xsd="http://www.w3.org/2001/XMLSchema" xmlns:xs="http://www.w3.org/2001/XMLSchema" xmlns:p="http://schemas.microsoft.com/office/2006/metadata/properties" xmlns:ns3="edef0224-6829-434d-a12a-1fe4346f3b1b" xmlns:ns4="1048f7bc-d7e0-4a49-b16c-8212f2a7b392" targetNamespace="http://schemas.microsoft.com/office/2006/metadata/properties" ma:root="true" ma:fieldsID="e2097c6f0b32c086f7ec6656287281a8" ns3:_="" ns4:_="">
    <xsd:import namespace="edef0224-6829-434d-a12a-1fe4346f3b1b"/>
    <xsd:import namespace="1048f7bc-d7e0-4a49-b16c-8212f2a7b39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f0224-6829-434d-a12a-1fe4346f3b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48f7bc-d7e0-4a49-b16c-8212f2a7b3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A727C7-193C-4A05-AA4D-3FD585C89B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ef0224-6829-434d-a12a-1fe4346f3b1b"/>
    <ds:schemaRef ds:uri="1048f7bc-d7e0-4a49-b16c-8212f2a7b3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7BCB23-A6FB-4032-89E3-1AD712258F72}">
  <ds:schemaRefs>
    <ds:schemaRef ds:uri="edef0224-6829-434d-a12a-1fe4346f3b1b"/>
    <ds:schemaRef ds:uri="http://purl.org/dc/dcmitype/"/>
    <ds:schemaRef ds:uri="http://schemas.microsoft.com/office/2006/metadata/properties"/>
    <ds:schemaRef ds:uri="1048f7bc-d7e0-4a49-b16c-8212f2a7b392"/>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923ED88-E647-4764-924B-F030405F45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327</TotalTime>
  <Words>259</Words>
  <Application>Microsoft Office PowerPoint</Application>
  <PresentationFormat>Grand écran</PresentationFormat>
  <Paragraphs>41</Paragraphs>
  <Slides>13</Slides>
  <Notes>3</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Arial</vt:lpstr>
      <vt:lpstr>Arial Black</vt:lpstr>
      <vt:lpstr>Calibri</vt:lpstr>
      <vt:lpstr>Calibri Light</vt:lpstr>
      <vt:lpstr>Office Theme</vt:lpstr>
      <vt:lpstr>Présentation PowerPoint</vt:lpstr>
      <vt:lpstr>Présentation PowerPoint</vt:lpstr>
      <vt:lpstr>Design CAD/CAM Insole</vt:lpstr>
      <vt:lpstr>Design CAD/CAM Insole</vt:lpstr>
      <vt:lpstr>3D Foot Scan  </vt:lpstr>
      <vt:lpstr>Custom insoles with a personalized 3D shape  </vt:lpstr>
      <vt:lpstr>2D Foot Scan</vt:lpstr>
      <vt:lpstr>Plantar Pressure Data Offloading</vt:lpstr>
      <vt:lpstr>Plantar Pressure Data Padding</vt:lpstr>
      <vt:lpstr>3D OR 2D Gait Analysis</vt:lpstr>
      <vt:lpstr>Using data from high-tech 3D or 2D Gait analysis in the process of design</vt:lpstr>
      <vt:lpstr>Final Product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Newton</dc:creator>
  <cp:lastModifiedBy>Antoine Brabants</cp:lastModifiedBy>
  <cp:revision>31</cp:revision>
  <dcterms:created xsi:type="dcterms:W3CDTF">2021-03-05T07:33:23Z</dcterms:created>
  <dcterms:modified xsi:type="dcterms:W3CDTF">2021-08-26T10:31:11Z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0x010100E5CB615D54536F42ACF90C28DDE4FF69</vt:lpwstr>
  </property>
</Properties>
</file>