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7" r:id="rId4"/>
    <p:sldId id="282" r:id="rId5"/>
    <p:sldId id="279" r:id="rId6"/>
    <p:sldId id="283" r:id="rId7"/>
    <p:sldId id="276" r:id="rId8"/>
    <p:sldId id="284" r:id="rId9"/>
    <p:sldId id="278" r:id="rId10"/>
    <p:sldId id="285" r:id="rId11"/>
    <p:sldId id="281" r:id="rId12"/>
    <p:sldId id="286" r:id="rId13"/>
    <p:sldId id="280" r:id="rId14"/>
    <p:sldId id="28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49194-B416-4BC3-BBF7-8D8C87E664B4}" v="9" dt="2021-06-17T10:59:12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77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ine Brabants" userId="91d97b59-d984-4979-9530-5944c72971f5" providerId="ADAL" clId="{10049194-B416-4BC3-BBF7-8D8C87E664B4}"/>
    <pc:docChg chg="custSel addSld modSld sldOrd">
      <pc:chgData name="Antoine Brabants" userId="91d97b59-d984-4979-9530-5944c72971f5" providerId="ADAL" clId="{10049194-B416-4BC3-BBF7-8D8C87E664B4}" dt="2021-06-17T10:59:18.200" v="38" actId="14100"/>
      <pc:docMkLst>
        <pc:docMk/>
      </pc:docMkLst>
      <pc:sldChg chg="addSp delSp modSp new mod modAnim">
        <pc:chgData name="Antoine Brabants" userId="91d97b59-d984-4979-9530-5944c72971f5" providerId="ADAL" clId="{10049194-B416-4BC3-BBF7-8D8C87E664B4}" dt="2021-06-17T10:57:45.491" v="6" actId="1076"/>
        <pc:sldMkLst>
          <pc:docMk/>
          <pc:sldMk cId="447019090" sldId="282"/>
        </pc:sldMkLst>
        <pc:spChg chg="del">
          <ac:chgData name="Antoine Brabants" userId="91d97b59-d984-4979-9530-5944c72971f5" providerId="ADAL" clId="{10049194-B416-4BC3-BBF7-8D8C87E664B4}" dt="2021-06-17T10:57:16.824" v="1" actId="478"/>
          <ac:spMkLst>
            <pc:docMk/>
            <pc:sldMk cId="447019090" sldId="282"/>
            <ac:spMk id="2" creationId="{DEF041C6-2117-417B-9630-746CB18717F7}"/>
          </ac:spMkLst>
        </pc:spChg>
        <pc:spChg chg="del">
          <ac:chgData name="Antoine Brabants" userId="91d97b59-d984-4979-9530-5944c72971f5" providerId="ADAL" clId="{10049194-B416-4BC3-BBF7-8D8C87E664B4}" dt="2021-06-17T10:57:17.982" v="2" actId="478"/>
          <ac:spMkLst>
            <pc:docMk/>
            <pc:sldMk cId="447019090" sldId="282"/>
            <ac:spMk id="3" creationId="{3825DA2F-4B57-43CD-B2F3-974A3627D6D6}"/>
          </ac:spMkLst>
        </pc:spChg>
        <pc:picChg chg="add mod">
          <ac:chgData name="Antoine Brabants" userId="91d97b59-d984-4979-9530-5944c72971f5" providerId="ADAL" clId="{10049194-B416-4BC3-BBF7-8D8C87E664B4}" dt="2021-06-17T10:57:45.491" v="6" actId="1076"/>
          <ac:picMkLst>
            <pc:docMk/>
            <pc:sldMk cId="447019090" sldId="282"/>
            <ac:picMk id="4" creationId="{61DCB9BF-82AC-41E1-8B91-A604B77E735C}"/>
          </ac:picMkLst>
        </pc:picChg>
      </pc:sldChg>
      <pc:sldChg chg="addSp delSp modSp new mod modAnim">
        <pc:chgData name="Antoine Brabants" userId="91d97b59-d984-4979-9530-5944c72971f5" providerId="ADAL" clId="{10049194-B416-4BC3-BBF7-8D8C87E664B4}" dt="2021-06-17T10:58:31.909" v="25" actId="1076"/>
        <pc:sldMkLst>
          <pc:docMk/>
          <pc:sldMk cId="3597312429" sldId="283"/>
        </pc:sldMkLst>
        <pc:spChg chg="del">
          <ac:chgData name="Antoine Brabants" userId="91d97b59-d984-4979-9530-5944c72971f5" providerId="ADAL" clId="{10049194-B416-4BC3-BBF7-8D8C87E664B4}" dt="2021-06-17T10:57:52.304" v="8" actId="478"/>
          <ac:spMkLst>
            <pc:docMk/>
            <pc:sldMk cId="3597312429" sldId="283"/>
            <ac:spMk id="2" creationId="{DD771DE3-4CC2-4534-BD75-9DC6AFA06B19}"/>
          </ac:spMkLst>
        </pc:spChg>
        <pc:spChg chg="del">
          <ac:chgData name="Antoine Brabants" userId="91d97b59-d984-4979-9530-5944c72971f5" providerId="ADAL" clId="{10049194-B416-4BC3-BBF7-8D8C87E664B4}" dt="2021-06-17T10:57:53.819" v="9" actId="478"/>
          <ac:spMkLst>
            <pc:docMk/>
            <pc:sldMk cId="3597312429" sldId="283"/>
            <ac:spMk id="3" creationId="{20BD32FF-0D24-41E5-AEE1-4DB1E0EA8091}"/>
          </ac:spMkLst>
        </pc:spChg>
        <pc:picChg chg="add mod">
          <ac:chgData name="Antoine Brabants" userId="91d97b59-d984-4979-9530-5944c72971f5" providerId="ADAL" clId="{10049194-B416-4BC3-BBF7-8D8C87E664B4}" dt="2021-06-17T10:58:31.909" v="25" actId="1076"/>
          <ac:picMkLst>
            <pc:docMk/>
            <pc:sldMk cId="3597312429" sldId="283"/>
            <ac:picMk id="4" creationId="{575769CD-552F-4C6E-9329-541B7EEDD86C}"/>
          </ac:picMkLst>
        </pc:picChg>
      </pc:sldChg>
      <pc:sldChg chg="addSp modSp add mod ord modAnim">
        <pc:chgData name="Antoine Brabants" userId="91d97b59-d984-4979-9530-5944c72971f5" providerId="ADAL" clId="{10049194-B416-4BC3-BBF7-8D8C87E664B4}" dt="2021-06-17T10:58:44.867" v="29" actId="1076"/>
        <pc:sldMkLst>
          <pc:docMk/>
          <pc:sldMk cId="1248075037" sldId="284"/>
        </pc:sldMkLst>
        <pc:picChg chg="add mod">
          <ac:chgData name="Antoine Brabants" userId="91d97b59-d984-4979-9530-5944c72971f5" providerId="ADAL" clId="{10049194-B416-4BC3-BBF7-8D8C87E664B4}" dt="2021-06-17T10:58:44.867" v="29" actId="1076"/>
          <ac:picMkLst>
            <pc:docMk/>
            <pc:sldMk cId="1248075037" sldId="284"/>
            <ac:picMk id="2" creationId="{6B584ADC-576E-46FB-8451-4C0B7023202B}"/>
          </ac:picMkLst>
        </pc:picChg>
      </pc:sldChg>
      <pc:sldChg chg="addSp modSp add mod ord modAnim">
        <pc:chgData name="Antoine Brabants" userId="91d97b59-d984-4979-9530-5944c72971f5" providerId="ADAL" clId="{10049194-B416-4BC3-BBF7-8D8C87E664B4}" dt="2021-06-17T10:58:57.736" v="32" actId="14100"/>
        <pc:sldMkLst>
          <pc:docMk/>
          <pc:sldMk cId="1515935217" sldId="285"/>
        </pc:sldMkLst>
        <pc:picChg chg="add mod">
          <ac:chgData name="Antoine Brabants" userId="91d97b59-d984-4979-9530-5944c72971f5" providerId="ADAL" clId="{10049194-B416-4BC3-BBF7-8D8C87E664B4}" dt="2021-06-17T10:58:57.736" v="32" actId="14100"/>
          <ac:picMkLst>
            <pc:docMk/>
            <pc:sldMk cId="1515935217" sldId="285"/>
            <ac:picMk id="2" creationId="{40415B86-C799-428F-932E-4F14866A7619}"/>
          </ac:picMkLst>
        </pc:picChg>
      </pc:sldChg>
      <pc:sldChg chg="addSp modSp add mod ord modAnim">
        <pc:chgData name="Antoine Brabants" userId="91d97b59-d984-4979-9530-5944c72971f5" providerId="ADAL" clId="{10049194-B416-4BC3-BBF7-8D8C87E664B4}" dt="2021-06-17T10:59:07.126" v="35" actId="14100"/>
        <pc:sldMkLst>
          <pc:docMk/>
          <pc:sldMk cId="134695569" sldId="286"/>
        </pc:sldMkLst>
        <pc:picChg chg="add mod">
          <ac:chgData name="Antoine Brabants" userId="91d97b59-d984-4979-9530-5944c72971f5" providerId="ADAL" clId="{10049194-B416-4BC3-BBF7-8D8C87E664B4}" dt="2021-06-17T10:59:07.126" v="35" actId="14100"/>
          <ac:picMkLst>
            <pc:docMk/>
            <pc:sldMk cId="134695569" sldId="286"/>
            <ac:picMk id="2" creationId="{5E54AEDA-E5AE-47B4-8F61-402C2E7A77CB}"/>
          </ac:picMkLst>
        </pc:picChg>
      </pc:sldChg>
      <pc:sldChg chg="addSp modSp add mod ord modAnim">
        <pc:chgData name="Antoine Brabants" userId="91d97b59-d984-4979-9530-5944c72971f5" providerId="ADAL" clId="{10049194-B416-4BC3-BBF7-8D8C87E664B4}" dt="2021-06-17T10:59:18.200" v="38" actId="14100"/>
        <pc:sldMkLst>
          <pc:docMk/>
          <pc:sldMk cId="1205878836" sldId="287"/>
        </pc:sldMkLst>
        <pc:picChg chg="add mod">
          <ac:chgData name="Antoine Brabants" userId="91d97b59-d984-4979-9530-5944c72971f5" providerId="ADAL" clId="{10049194-B416-4BC3-BBF7-8D8C87E664B4}" dt="2021-06-17T10:59:18.200" v="38" actId="14100"/>
          <ac:picMkLst>
            <pc:docMk/>
            <pc:sldMk cId="1205878836" sldId="287"/>
            <ac:picMk id="2" creationId="{6DE74B8B-4D45-4C1C-A926-AD88C1EABCCB}"/>
          </ac:picMkLst>
        </pc:picChg>
      </pc:sldChg>
    </pc:docChg>
  </pc:docChgLst>
  <pc:docChgLst>
    <pc:chgData name="Antoine Brabants" userId="91d97b59-d984-4979-9530-5944c72971f5" providerId="ADAL" clId="{38ED4F24-8F2D-4B7A-9B7F-52BAB44A4F8F}"/>
    <pc:docChg chg="undo custSel addSld delSld modSld sldOrd">
      <pc:chgData name="Antoine Brabants" userId="91d97b59-d984-4979-9530-5944c72971f5" providerId="ADAL" clId="{38ED4F24-8F2D-4B7A-9B7F-52BAB44A4F8F}" dt="2021-04-27T10:38:43.713" v="890" actId="20577"/>
      <pc:docMkLst>
        <pc:docMk/>
      </pc:docMkLst>
      <pc:sldChg chg="modSp mod">
        <pc:chgData name="Antoine Brabants" userId="91d97b59-d984-4979-9530-5944c72971f5" providerId="ADAL" clId="{38ED4F24-8F2D-4B7A-9B7F-52BAB44A4F8F}" dt="2021-04-23T11:18:20.073" v="792" actId="20577"/>
        <pc:sldMkLst>
          <pc:docMk/>
          <pc:sldMk cId="1100379722" sldId="256"/>
        </pc:sldMkLst>
        <pc:spChg chg="mod">
          <ac:chgData name="Antoine Brabants" userId="91d97b59-d984-4979-9530-5944c72971f5" providerId="ADAL" clId="{38ED4F24-8F2D-4B7A-9B7F-52BAB44A4F8F}" dt="2021-04-23T11:18:20.073" v="792" actId="20577"/>
          <ac:spMkLst>
            <pc:docMk/>
            <pc:sldMk cId="1100379722" sldId="256"/>
            <ac:spMk id="2" creationId="{54F553D9-AD09-4A9A-8F02-F5A8B954B83D}"/>
          </ac:spMkLst>
        </pc:spChg>
      </pc:sldChg>
      <pc:sldChg chg="modSp mod">
        <pc:chgData name="Antoine Brabants" userId="91d97b59-d984-4979-9530-5944c72971f5" providerId="ADAL" clId="{38ED4F24-8F2D-4B7A-9B7F-52BAB44A4F8F}" dt="2021-04-23T11:15:24.750" v="725" actId="255"/>
        <pc:sldMkLst>
          <pc:docMk/>
          <pc:sldMk cId="3524427595" sldId="257"/>
        </pc:sldMkLst>
        <pc:spChg chg="mod">
          <ac:chgData name="Antoine Brabants" userId="91d97b59-d984-4979-9530-5944c72971f5" providerId="ADAL" clId="{38ED4F24-8F2D-4B7A-9B7F-52BAB44A4F8F}" dt="2021-04-23T11:00:28.781" v="506" actId="20577"/>
          <ac:spMkLst>
            <pc:docMk/>
            <pc:sldMk cId="3524427595" sldId="257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3T11:15:24.750" v="725" actId="255"/>
          <ac:spMkLst>
            <pc:docMk/>
            <pc:sldMk cId="3524427595" sldId="257"/>
            <ac:spMk id="3" creationId="{A6A1F756-D7C7-46F1-8758-24AB17827F17}"/>
          </ac:spMkLst>
        </pc:spChg>
      </pc:sldChg>
      <pc:sldChg chg="del">
        <pc:chgData name="Antoine Brabants" userId="91d97b59-d984-4979-9530-5944c72971f5" providerId="ADAL" clId="{38ED4F24-8F2D-4B7A-9B7F-52BAB44A4F8F}" dt="2021-04-23T11:03:03.863" v="539" actId="47"/>
        <pc:sldMkLst>
          <pc:docMk/>
          <pc:sldMk cId="1650335090" sldId="258"/>
        </pc:sldMkLst>
      </pc:sldChg>
      <pc:sldChg chg="modSp del mod">
        <pc:chgData name="Antoine Brabants" userId="91d97b59-d984-4979-9530-5944c72971f5" providerId="ADAL" clId="{38ED4F24-8F2D-4B7A-9B7F-52BAB44A4F8F}" dt="2021-04-23T11:09:13.531" v="678" actId="47"/>
        <pc:sldMkLst>
          <pc:docMk/>
          <pc:sldMk cId="2006742492" sldId="259"/>
        </pc:sldMkLst>
        <pc:spChg chg="mod">
          <ac:chgData name="Antoine Brabants" userId="91d97b59-d984-4979-9530-5944c72971f5" providerId="ADAL" clId="{38ED4F24-8F2D-4B7A-9B7F-52BAB44A4F8F}" dt="2021-04-23T10:38:52.790" v="88" actId="20577"/>
          <ac:spMkLst>
            <pc:docMk/>
            <pc:sldMk cId="2006742492" sldId="259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3T11:07:06.475" v="624" actId="6549"/>
          <ac:spMkLst>
            <pc:docMk/>
            <pc:sldMk cId="2006742492" sldId="259"/>
            <ac:spMk id="3" creationId="{A6A1F756-D7C7-46F1-8758-24AB17827F17}"/>
          </ac:spMkLst>
        </pc:spChg>
      </pc:sldChg>
      <pc:sldChg chg="del">
        <pc:chgData name="Antoine Brabants" userId="91d97b59-d984-4979-9530-5944c72971f5" providerId="ADAL" clId="{38ED4F24-8F2D-4B7A-9B7F-52BAB44A4F8F}" dt="2021-04-23T11:03:02.166" v="536" actId="47"/>
        <pc:sldMkLst>
          <pc:docMk/>
          <pc:sldMk cId="3140968613" sldId="260"/>
        </pc:sldMkLst>
      </pc:sldChg>
      <pc:sldChg chg="del">
        <pc:chgData name="Antoine Brabants" userId="91d97b59-d984-4979-9530-5944c72971f5" providerId="ADAL" clId="{38ED4F24-8F2D-4B7A-9B7F-52BAB44A4F8F}" dt="2021-04-23T11:03:03.522" v="537" actId="47"/>
        <pc:sldMkLst>
          <pc:docMk/>
          <pc:sldMk cId="1069006104" sldId="261"/>
        </pc:sldMkLst>
      </pc:sldChg>
      <pc:sldChg chg="del">
        <pc:chgData name="Antoine Brabants" userId="91d97b59-d984-4979-9530-5944c72971f5" providerId="ADAL" clId="{38ED4F24-8F2D-4B7A-9B7F-52BAB44A4F8F}" dt="2021-04-23T11:03:03.736" v="538" actId="47"/>
        <pc:sldMkLst>
          <pc:docMk/>
          <pc:sldMk cId="3904270496" sldId="262"/>
        </pc:sldMkLst>
      </pc:sldChg>
      <pc:sldChg chg="del">
        <pc:chgData name="Antoine Brabants" userId="91d97b59-d984-4979-9530-5944c72971f5" providerId="ADAL" clId="{38ED4F24-8F2D-4B7A-9B7F-52BAB44A4F8F}" dt="2021-04-23T11:03:04.065" v="540" actId="47"/>
        <pc:sldMkLst>
          <pc:docMk/>
          <pc:sldMk cId="322364804" sldId="263"/>
        </pc:sldMkLst>
      </pc:sldChg>
      <pc:sldChg chg="del">
        <pc:chgData name="Antoine Brabants" userId="91d97b59-d984-4979-9530-5944c72971f5" providerId="ADAL" clId="{38ED4F24-8F2D-4B7A-9B7F-52BAB44A4F8F}" dt="2021-04-23T11:03:04.393" v="542" actId="47"/>
        <pc:sldMkLst>
          <pc:docMk/>
          <pc:sldMk cId="837619417" sldId="264"/>
        </pc:sldMkLst>
      </pc:sldChg>
      <pc:sldChg chg="del">
        <pc:chgData name="Antoine Brabants" userId="91d97b59-d984-4979-9530-5944c72971f5" providerId="ADAL" clId="{38ED4F24-8F2D-4B7A-9B7F-52BAB44A4F8F}" dt="2021-04-23T11:03:04.514" v="543" actId="47"/>
        <pc:sldMkLst>
          <pc:docMk/>
          <pc:sldMk cId="950934640" sldId="265"/>
        </pc:sldMkLst>
      </pc:sldChg>
      <pc:sldChg chg="del">
        <pc:chgData name="Antoine Brabants" userId="91d97b59-d984-4979-9530-5944c72971f5" providerId="ADAL" clId="{38ED4F24-8F2D-4B7A-9B7F-52BAB44A4F8F}" dt="2021-04-23T11:03:04.710" v="544" actId="47"/>
        <pc:sldMkLst>
          <pc:docMk/>
          <pc:sldMk cId="1424636319" sldId="266"/>
        </pc:sldMkLst>
      </pc:sldChg>
      <pc:sldChg chg="del">
        <pc:chgData name="Antoine Brabants" userId="91d97b59-d984-4979-9530-5944c72971f5" providerId="ADAL" clId="{38ED4F24-8F2D-4B7A-9B7F-52BAB44A4F8F}" dt="2021-04-23T11:03:04.178" v="541" actId="47"/>
        <pc:sldMkLst>
          <pc:docMk/>
          <pc:sldMk cId="2870149038" sldId="267"/>
        </pc:sldMkLst>
      </pc:sldChg>
      <pc:sldChg chg="del">
        <pc:chgData name="Antoine Brabants" userId="91d97b59-d984-4979-9530-5944c72971f5" providerId="ADAL" clId="{38ED4F24-8F2D-4B7A-9B7F-52BAB44A4F8F}" dt="2021-04-23T11:03:04.891" v="545" actId="47"/>
        <pc:sldMkLst>
          <pc:docMk/>
          <pc:sldMk cId="3777007574" sldId="268"/>
        </pc:sldMkLst>
      </pc:sldChg>
      <pc:sldChg chg="modSp add mod">
        <pc:chgData name="Antoine Brabants" userId="91d97b59-d984-4979-9530-5944c72971f5" providerId="ADAL" clId="{38ED4F24-8F2D-4B7A-9B7F-52BAB44A4F8F}" dt="2021-04-27T10:31:08.209" v="824" actId="6549"/>
        <pc:sldMkLst>
          <pc:docMk/>
          <pc:sldMk cId="3769775926" sldId="269"/>
        </pc:sldMkLst>
        <pc:spChg chg="mod">
          <ac:chgData name="Antoine Brabants" userId="91d97b59-d984-4979-9530-5944c72971f5" providerId="ADAL" clId="{38ED4F24-8F2D-4B7A-9B7F-52BAB44A4F8F}" dt="2021-04-27T10:31:08.209" v="824" actId="6549"/>
          <ac:spMkLst>
            <pc:docMk/>
            <pc:sldMk cId="3769775926" sldId="269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7T10:30:55.598" v="811" actId="2711"/>
          <ac:spMkLst>
            <pc:docMk/>
            <pc:sldMk cId="3769775926" sldId="269"/>
            <ac:spMk id="3" creationId="{A6A1F756-D7C7-46F1-8758-24AB17827F17}"/>
          </ac:spMkLst>
        </pc:spChg>
      </pc:sldChg>
      <pc:sldChg chg="modSp add mod">
        <pc:chgData name="Antoine Brabants" userId="91d97b59-d984-4979-9530-5944c72971f5" providerId="ADAL" clId="{38ED4F24-8F2D-4B7A-9B7F-52BAB44A4F8F}" dt="2021-04-27T10:38:43.713" v="890" actId="20577"/>
        <pc:sldMkLst>
          <pc:docMk/>
          <pc:sldMk cId="3331659657" sldId="270"/>
        </pc:sldMkLst>
        <pc:spChg chg="mod">
          <ac:chgData name="Antoine Brabants" userId="91d97b59-d984-4979-9530-5944c72971f5" providerId="ADAL" clId="{38ED4F24-8F2D-4B7A-9B7F-52BAB44A4F8F}" dt="2021-04-23T11:15:57.912" v="741" actId="20577"/>
          <ac:spMkLst>
            <pc:docMk/>
            <pc:sldMk cId="3331659657" sldId="270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7T10:38:43.713" v="890" actId="20577"/>
          <ac:spMkLst>
            <pc:docMk/>
            <pc:sldMk cId="3331659657" sldId="270"/>
            <ac:spMk id="3" creationId="{A6A1F756-D7C7-46F1-8758-24AB17827F17}"/>
          </ac:spMkLst>
        </pc:spChg>
      </pc:sldChg>
      <pc:sldChg chg="modSp add del mod">
        <pc:chgData name="Antoine Brabants" userId="91d97b59-d984-4979-9530-5944c72971f5" providerId="ADAL" clId="{38ED4F24-8F2D-4B7A-9B7F-52BAB44A4F8F}" dt="2021-04-23T10:51:59.129" v="356" actId="2696"/>
        <pc:sldMkLst>
          <pc:docMk/>
          <pc:sldMk cId="1980659938" sldId="271"/>
        </pc:sldMkLst>
        <pc:spChg chg="mod">
          <ac:chgData name="Antoine Brabants" userId="91d97b59-d984-4979-9530-5944c72971f5" providerId="ADAL" clId="{38ED4F24-8F2D-4B7A-9B7F-52BAB44A4F8F}" dt="2021-04-23T10:51:20.778" v="353" actId="21"/>
          <ac:spMkLst>
            <pc:docMk/>
            <pc:sldMk cId="1980659938" sldId="271"/>
            <ac:spMk id="3" creationId="{A6A1F756-D7C7-46F1-8758-24AB17827F17}"/>
          </ac:spMkLst>
        </pc:spChg>
      </pc:sldChg>
      <pc:sldChg chg="modSp add mod ord">
        <pc:chgData name="Antoine Brabants" userId="91d97b59-d984-4979-9530-5944c72971f5" providerId="ADAL" clId="{38ED4F24-8F2D-4B7A-9B7F-52BAB44A4F8F}" dt="2021-04-27T10:30:38.071" v="808" actId="2711"/>
        <pc:sldMkLst>
          <pc:docMk/>
          <pc:sldMk cId="203910689" sldId="272"/>
        </pc:sldMkLst>
        <pc:spChg chg="mod">
          <ac:chgData name="Antoine Brabants" userId="91d97b59-d984-4979-9530-5944c72971f5" providerId="ADAL" clId="{38ED4F24-8F2D-4B7A-9B7F-52BAB44A4F8F}" dt="2021-04-23T11:15:48.990" v="734"/>
          <ac:spMkLst>
            <pc:docMk/>
            <pc:sldMk cId="203910689" sldId="272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7T10:30:38.071" v="808" actId="2711"/>
          <ac:spMkLst>
            <pc:docMk/>
            <pc:sldMk cId="203910689" sldId="272"/>
            <ac:spMk id="3" creationId="{A6A1F756-D7C7-46F1-8758-24AB17827F17}"/>
          </ac:spMkLst>
        </pc:spChg>
      </pc:sldChg>
      <pc:sldChg chg="modSp add mod ord">
        <pc:chgData name="Antoine Brabants" userId="91d97b59-d984-4979-9530-5944c72971f5" providerId="ADAL" clId="{38ED4F24-8F2D-4B7A-9B7F-52BAB44A4F8F}" dt="2021-04-27T10:30:25.720" v="807" actId="2711"/>
        <pc:sldMkLst>
          <pc:docMk/>
          <pc:sldMk cId="3060035810" sldId="273"/>
        </pc:sldMkLst>
        <pc:spChg chg="mod">
          <ac:chgData name="Antoine Brabants" userId="91d97b59-d984-4979-9530-5944c72971f5" providerId="ADAL" clId="{38ED4F24-8F2D-4B7A-9B7F-52BAB44A4F8F}" dt="2021-04-23T11:15:40.616" v="733" actId="20577"/>
          <ac:spMkLst>
            <pc:docMk/>
            <pc:sldMk cId="3060035810" sldId="273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7T10:30:25.720" v="807" actId="2711"/>
          <ac:spMkLst>
            <pc:docMk/>
            <pc:sldMk cId="3060035810" sldId="273"/>
            <ac:spMk id="3" creationId="{A6A1F756-D7C7-46F1-8758-24AB17827F17}"/>
          </ac:spMkLst>
        </pc:spChg>
      </pc:sldChg>
      <pc:sldChg chg="modSp add mod">
        <pc:chgData name="Antoine Brabants" userId="91d97b59-d984-4979-9530-5944c72971f5" providerId="ADAL" clId="{38ED4F24-8F2D-4B7A-9B7F-52BAB44A4F8F}" dt="2021-04-27T10:34:33.767" v="888"/>
        <pc:sldMkLst>
          <pc:docMk/>
          <pc:sldMk cId="1005526797" sldId="274"/>
        </pc:sldMkLst>
        <pc:spChg chg="mod">
          <ac:chgData name="Antoine Brabants" userId="91d97b59-d984-4979-9530-5944c72971f5" providerId="ADAL" clId="{38ED4F24-8F2D-4B7A-9B7F-52BAB44A4F8F}" dt="2021-04-23T11:16:02.508" v="746" actId="20577"/>
          <ac:spMkLst>
            <pc:docMk/>
            <pc:sldMk cId="1005526797" sldId="274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7T10:34:33.767" v="888"/>
          <ac:spMkLst>
            <pc:docMk/>
            <pc:sldMk cId="1005526797" sldId="274"/>
            <ac:spMk id="3" creationId="{A6A1F756-D7C7-46F1-8758-24AB17827F17}"/>
          </ac:spMkLst>
        </pc:spChg>
      </pc:sldChg>
      <pc:sldChg chg="modSp add del mod">
        <pc:chgData name="Antoine Brabants" userId="91d97b59-d984-4979-9530-5944c72971f5" providerId="ADAL" clId="{38ED4F24-8F2D-4B7A-9B7F-52BAB44A4F8F}" dt="2021-04-23T11:09:16.576" v="680" actId="47"/>
        <pc:sldMkLst>
          <pc:docMk/>
          <pc:sldMk cId="834021199" sldId="275"/>
        </pc:sldMkLst>
        <pc:spChg chg="mod">
          <ac:chgData name="Antoine Brabants" userId="91d97b59-d984-4979-9530-5944c72971f5" providerId="ADAL" clId="{38ED4F24-8F2D-4B7A-9B7F-52BAB44A4F8F}" dt="2021-04-23T11:03:12.665" v="548" actId="20577"/>
          <ac:spMkLst>
            <pc:docMk/>
            <pc:sldMk cId="834021199" sldId="275"/>
            <ac:spMk id="2" creationId="{1EF727C4-8FDA-418F-B5E4-93BDA8620032}"/>
          </ac:spMkLst>
        </pc:spChg>
        <pc:spChg chg="mod">
          <ac:chgData name="Antoine Brabants" userId="91d97b59-d984-4979-9530-5944c72971f5" providerId="ADAL" clId="{38ED4F24-8F2D-4B7A-9B7F-52BAB44A4F8F}" dt="2021-04-23T11:08:06.469" v="663" actId="20577"/>
          <ac:spMkLst>
            <pc:docMk/>
            <pc:sldMk cId="834021199" sldId="275"/>
            <ac:spMk id="3" creationId="{A6A1F756-D7C7-46F1-8758-24AB17827F17}"/>
          </ac:spMkLst>
        </pc:spChg>
      </pc:sldChg>
      <pc:sldChg chg="add del">
        <pc:chgData name="Antoine Brabants" userId="91d97b59-d984-4979-9530-5944c72971f5" providerId="ADAL" clId="{38ED4F24-8F2D-4B7A-9B7F-52BAB44A4F8F}" dt="2021-04-23T11:12:53.917" v="711" actId="2696"/>
        <pc:sldMkLst>
          <pc:docMk/>
          <pc:sldMk cId="3694325461" sldId="275"/>
        </pc:sldMkLst>
      </pc:sldChg>
      <pc:sldChg chg="modSp add del mod">
        <pc:chgData name="Antoine Brabants" userId="91d97b59-d984-4979-9530-5944c72971f5" providerId="ADAL" clId="{38ED4F24-8F2D-4B7A-9B7F-52BAB44A4F8F}" dt="2021-04-23T11:09:15.209" v="679" actId="47"/>
        <pc:sldMkLst>
          <pc:docMk/>
          <pc:sldMk cId="2692354327" sldId="276"/>
        </pc:sldMkLst>
        <pc:spChg chg="mod">
          <ac:chgData name="Antoine Brabants" userId="91d97b59-d984-4979-9530-5944c72971f5" providerId="ADAL" clId="{38ED4F24-8F2D-4B7A-9B7F-52BAB44A4F8F}" dt="2021-04-23T11:06:57.702" v="621" actId="20577"/>
          <ac:spMkLst>
            <pc:docMk/>
            <pc:sldMk cId="2692354327" sldId="276"/>
            <ac:spMk id="3" creationId="{A6A1F756-D7C7-46F1-8758-24AB17827F17}"/>
          </ac:spMkLst>
        </pc:spChg>
      </pc:sldChg>
      <pc:sldChg chg="modSp add del mod">
        <pc:chgData name="Antoine Brabants" userId="91d97b59-d984-4979-9530-5944c72971f5" providerId="ADAL" clId="{38ED4F24-8F2D-4B7A-9B7F-52BAB44A4F8F}" dt="2021-04-23T11:09:17.804" v="681" actId="47"/>
        <pc:sldMkLst>
          <pc:docMk/>
          <pc:sldMk cId="2933905158" sldId="277"/>
        </pc:sldMkLst>
        <pc:spChg chg="mod">
          <ac:chgData name="Antoine Brabants" userId="91d97b59-d984-4979-9530-5944c72971f5" providerId="ADAL" clId="{38ED4F24-8F2D-4B7A-9B7F-52BAB44A4F8F}" dt="2021-04-23T11:08:50.357" v="677" actId="20577"/>
          <ac:spMkLst>
            <pc:docMk/>
            <pc:sldMk cId="2933905158" sldId="277"/>
            <ac:spMk id="3" creationId="{A6A1F756-D7C7-46F1-8758-24AB17827F17}"/>
          </ac:spMkLst>
        </pc:spChg>
      </pc:sldChg>
    </pc:docChg>
  </pc:docChgLst>
  <pc:docChgLst>
    <pc:chgData name="Antoine Brabants" userId="91d97b59-d984-4979-9530-5944c72971f5" providerId="ADAL" clId="{763B7227-5EA4-415B-B2EF-9BD45B648EFA}"/>
    <pc:docChg chg="undo custSel addSld delSld modSld sldOrd">
      <pc:chgData name="Antoine Brabants" userId="91d97b59-d984-4979-9530-5944c72971f5" providerId="ADAL" clId="{763B7227-5EA4-415B-B2EF-9BD45B648EFA}" dt="2021-05-04T11:00:44.300" v="443" actId="47"/>
      <pc:docMkLst>
        <pc:docMk/>
      </pc:docMkLst>
      <pc:sldChg chg="modSp mod">
        <pc:chgData name="Antoine Brabants" userId="91d97b59-d984-4979-9530-5944c72971f5" providerId="ADAL" clId="{763B7227-5EA4-415B-B2EF-9BD45B648EFA}" dt="2021-05-04T09:30:36.949" v="435" actId="20577"/>
        <pc:sldMkLst>
          <pc:docMk/>
          <pc:sldMk cId="1100379722" sldId="256"/>
        </pc:sldMkLst>
        <pc:spChg chg="mod">
          <ac:chgData name="Antoine Brabants" userId="91d97b59-d984-4979-9530-5944c72971f5" providerId="ADAL" clId="{763B7227-5EA4-415B-B2EF-9BD45B648EFA}" dt="2021-05-04T09:30:36.949" v="435" actId="20577"/>
          <ac:spMkLst>
            <pc:docMk/>
            <pc:sldMk cId="1100379722" sldId="256"/>
            <ac:spMk id="2" creationId="{54F553D9-AD09-4A9A-8F02-F5A8B954B83D}"/>
          </ac:spMkLst>
        </pc:spChg>
      </pc:sldChg>
      <pc:sldChg chg="modSp del mod">
        <pc:chgData name="Antoine Brabants" userId="91d97b59-d984-4979-9530-5944c72971f5" providerId="ADAL" clId="{763B7227-5EA4-415B-B2EF-9BD45B648EFA}" dt="2021-05-04T09:25:10.788" v="337" actId="2696"/>
        <pc:sldMkLst>
          <pc:docMk/>
          <pc:sldMk cId="3524427595" sldId="257"/>
        </pc:sldMkLst>
        <pc:spChg chg="mod">
          <ac:chgData name="Antoine Brabants" userId="91d97b59-d984-4979-9530-5944c72971f5" providerId="ADAL" clId="{763B7227-5EA4-415B-B2EF-9BD45B648EFA}" dt="2021-05-04T09:21:34.616" v="327" actId="20577"/>
          <ac:spMkLst>
            <pc:docMk/>
            <pc:sldMk cId="3524427595" sldId="257"/>
            <ac:spMk id="2" creationId="{1EF727C4-8FDA-418F-B5E4-93BDA8620032}"/>
          </ac:spMkLst>
        </pc:spChg>
        <pc:spChg chg="mod">
          <ac:chgData name="Antoine Brabants" userId="91d97b59-d984-4979-9530-5944c72971f5" providerId="ADAL" clId="{763B7227-5EA4-415B-B2EF-9BD45B648EFA}" dt="2021-05-04T09:23:30.526" v="336" actId="20577"/>
          <ac:spMkLst>
            <pc:docMk/>
            <pc:sldMk cId="3524427595" sldId="257"/>
            <ac:spMk id="3" creationId="{A6A1F756-D7C7-46F1-8758-24AB17827F17}"/>
          </ac:spMkLst>
        </pc:spChg>
      </pc:sldChg>
      <pc:sldChg chg="del">
        <pc:chgData name="Antoine Brabants" userId="91d97b59-d984-4979-9530-5944c72971f5" providerId="ADAL" clId="{763B7227-5EA4-415B-B2EF-9BD45B648EFA}" dt="2021-04-28T11:01:21.126" v="102" actId="47"/>
        <pc:sldMkLst>
          <pc:docMk/>
          <pc:sldMk cId="3769775926" sldId="269"/>
        </pc:sldMkLst>
      </pc:sldChg>
      <pc:sldChg chg="del">
        <pc:chgData name="Antoine Brabants" userId="91d97b59-d984-4979-9530-5944c72971f5" providerId="ADAL" clId="{763B7227-5EA4-415B-B2EF-9BD45B648EFA}" dt="2021-04-28T11:01:20.113" v="100" actId="47"/>
        <pc:sldMkLst>
          <pc:docMk/>
          <pc:sldMk cId="3331659657" sldId="270"/>
        </pc:sldMkLst>
      </pc:sldChg>
      <pc:sldChg chg="del">
        <pc:chgData name="Antoine Brabants" userId="91d97b59-d984-4979-9530-5944c72971f5" providerId="ADAL" clId="{763B7227-5EA4-415B-B2EF-9BD45B648EFA}" dt="2021-04-28T11:01:19.897" v="99" actId="47"/>
        <pc:sldMkLst>
          <pc:docMk/>
          <pc:sldMk cId="203910689" sldId="272"/>
        </pc:sldMkLst>
      </pc:sldChg>
      <pc:sldChg chg="del">
        <pc:chgData name="Antoine Brabants" userId="91d97b59-d984-4979-9530-5944c72971f5" providerId="ADAL" clId="{763B7227-5EA4-415B-B2EF-9BD45B648EFA}" dt="2021-04-28T11:01:19.319" v="98" actId="47"/>
        <pc:sldMkLst>
          <pc:docMk/>
          <pc:sldMk cId="3060035810" sldId="273"/>
        </pc:sldMkLst>
      </pc:sldChg>
      <pc:sldChg chg="del">
        <pc:chgData name="Antoine Brabants" userId="91d97b59-d984-4979-9530-5944c72971f5" providerId="ADAL" clId="{763B7227-5EA4-415B-B2EF-9BD45B648EFA}" dt="2021-04-28T11:01:20.375" v="101" actId="47"/>
        <pc:sldMkLst>
          <pc:docMk/>
          <pc:sldMk cId="1005526797" sldId="274"/>
        </pc:sldMkLst>
      </pc:sldChg>
      <pc:sldChg chg="modSp add mod">
        <pc:chgData name="Antoine Brabants" userId="91d97b59-d984-4979-9530-5944c72971f5" providerId="ADAL" clId="{763B7227-5EA4-415B-B2EF-9BD45B648EFA}" dt="2021-05-04T09:21:37.645" v="328"/>
        <pc:sldMkLst>
          <pc:docMk/>
          <pc:sldMk cId="911224305" sldId="275"/>
        </pc:sldMkLst>
        <pc:spChg chg="mod">
          <ac:chgData name="Antoine Brabants" userId="91d97b59-d984-4979-9530-5944c72971f5" providerId="ADAL" clId="{763B7227-5EA4-415B-B2EF-9BD45B648EFA}" dt="2021-05-04T09:21:37.645" v="328"/>
          <ac:spMkLst>
            <pc:docMk/>
            <pc:sldMk cId="911224305" sldId="275"/>
            <ac:spMk id="2" creationId="{1EF727C4-8FDA-418F-B5E4-93BDA8620032}"/>
          </ac:spMkLst>
        </pc:spChg>
        <pc:spChg chg="mod">
          <ac:chgData name="Antoine Brabants" userId="91d97b59-d984-4979-9530-5944c72971f5" providerId="ADAL" clId="{763B7227-5EA4-415B-B2EF-9BD45B648EFA}" dt="2021-04-28T11:00:41.805" v="97" actId="123"/>
          <ac:spMkLst>
            <pc:docMk/>
            <pc:sldMk cId="911224305" sldId="275"/>
            <ac:spMk id="3" creationId="{A6A1F756-D7C7-46F1-8758-24AB17827F17}"/>
          </ac:spMkLst>
        </pc:spChg>
      </pc:sldChg>
      <pc:sldChg chg="modSp add mod ord">
        <pc:chgData name="Antoine Brabants" userId="91d97b59-d984-4979-9530-5944c72971f5" providerId="ADAL" clId="{763B7227-5EA4-415B-B2EF-9BD45B648EFA}" dt="2021-05-04T09:31:15.998" v="440" actId="20577"/>
        <pc:sldMkLst>
          <pc:docMk/>
          <pc:sldMk cId="3866917803" sldId="276"/>
        </pc:sldMkLst>
        <pc:spChg chg="mod">
          <ac:chgData name="Antoine Brabants" userId="91d97b59-d984-4979-9530-5944c72971f5" providerId="ADAL" clId="{763B7227-5EA4-415B-B2EF-9BD45B648EFA}" dt="2021-05-04T09:31:15.998" v="440" actId="20577"/>
          <ac:spMkLst>
            <pc:docMk/>
            <pc:sldMk cId="3866917803" sldId="276"/>
            <ac:spMk id="2" creationId="{54F553D9-AD09-4A9A-8F02-F5A8B954B83D}"/>
          </ac:spMkLst>
        </pc:spChg>
      </pc:sldChg>
      <pc:sldChg chg="delSp add del setBg delDesignElem">
        <pc:chgData name="Antoine Brabants" userId="91d97b59-d984-4979-9530-5944c72971f5" providerId="ADAL" clId="{763B7227-5EA4-415B-B2EF-9BD45B648EFA}" dt="2021-04-28T11:01:29.996" v="105" actId="47"/>
        <pc:sldMkLst>
          <pc:docMk/>
          <pc:sldMk cId="4120458656" sldId="276"/>
        </pc:sldMkLst>
        <pc:spChg chg="del">
          <ac:chgData name="Antoine Brabants" userId="91d97b59-d984-4979-9530-5944c72971f5" providerId="ADAL" clId="{763B7227-5EA4-415B-B2EF-9BD45B648EFA}" dt="2021-04-28T11:01:22.348" v="104"/>
          <ac:spMkLst>
            <pc:docMk/>
            <pc:sldMk cId="4120458656" sldId="276"/>
            <ac:spMk id="12" creationId="{80574B87-291D-42D5-849E-368485E048A1}"/>
          </ac:spMkLst>
        </pc:spChg>
        <pc:spChg chg="del">
          <ac:chgData name="Antoine Brabants" userId="91d97b59-d984-4979-9530-5944c72971f5" providerId="ADAL" clId="{763B7227-5EA4-415B-B2EF-9BD45B648EFA}" dt="2021-04-28T11:01:22.348" v="104"/>
          <ac:spMkLst>
            <pc:docMk/>
            <pc:sldMk cId="4120458656" sldId="276"/>
            <ac:spMk id="14" creationId="{DDBB8A1B-F478-46E3-B3D4-FC7E87D51182}"/>
          </ac:spMkLst>
        </pc:spChg>
      </pc:sldChg>
      <pc:sldChg chg="modSp add mod">
        <pc:chgData name="Antoine Brabants" userId="91d97b59-d984-4979-9530-5944c72971f5" providerId="ADAL" clId="{763B7227-5EA4-415B-B2EF-9BD45B648EFA}" dt="2021-04-28T12:32:14.212" v="303" actId="27636"/>
        <pc:sldMkLst>
          <pc:docMk/>
          <pc:sldMk cId="2479780451" sldId="277"/>
        </pc:sldMkLst>
        <pc:spChg chg="mod">
          <ac:chgData name="Antoine Brabants" userId="91d97b59-d984-4979-9530-5944c72971f5" providerId="ADAL" clId="{763B7227-5EA4-415B-B2EF-9BD45B648EFA}" dt="2021-04-28T12:32:14.212" v="303" actId="27636"/>
          <ac:spMkLst>
            <pc:docMk/>
            <pc:sldMk cId="2479780451" sldId="277"/>
            <ac:spMk id="2" creationId="{54F553D9-AD09-4A9A-8F02-F5A8B954B83D}"/>
          </ac:spMkLst>
        </pc:spChg>
      </pc:sldChg>
      <pc:sldChg chg="modSp add mod">
        <pc:chgData name="Antoine Brabants" userId="91d97b59-d984-4979-9530-5944c72971f5" providerId="ADAL" clId="{763B7227-5EA4-415B-B2EF-9BD45B648EFA}" dt="2021-05-04T09:31:10.584" v="439" actId="20577"/>
        <pc:sldMkLst>
          <pc:docMk/>
          <pc:sldMk cId="514918752" sldId="278"/>
        </pc:sldMkLst>
        <pc:spChg chg="mod">
          <ac:chgData name="Antoine Brabants" userId="91d97b59-d984-4979-9530-5944c72971f5" providerId="ADAL" clId="{763B7227-5EA4-415B-B2EF-9BD45B648EFA}" dt="2021-05-04T09:31:10.584" v="439" actId="20577"/>
          <ac:spMkLst>
            <pc:docMk/>
            <pc:sldMk cId="514918752" sldId="278"/>
            <ac:spMk id="2" creationId="{54F553D9-AD09-4A9A-8F02-F5A8B954B83D}"/>
          </ac:spMkLst>
        </pc:spChg>
      </pc:sldChg>
      <pc:sldChg chg="modSp add mod">
        <pc:chgData name="Antoine Brabants" userId="91d97b59-d984-4979-9530-5944c72971f5" providerId="ADAL" clId="{763B7227-5EA4-415B-B2EF-9BD45B648EFA}" dt="2021-04-28T11:04:35.872" v="228" actId="6549"/>
        <pc:sldMkLst>
          <pc:docMk/>
          <pc:sldMk cId="1806171719" sldId="279"/>
        </pc:sldMkLst>
        <pc:spChg chg="mod">
          <ac:chgData name="Antoine Brabants" userId="91d97b59-d984-4979-9530-5944c72971f5" providerId="ADAL" clId="{763B7227-5EA4-415B-B2EF-9BD45B648EFA}" dt="2021-04-28T11:04:35.872" v="228" actId="6549"/>
          <ac:spMkLst>
            <pc:docMk/>
            <pc:sldMk cId="1806171719" sldId="279"/>
            <ac:spMk id="2" creationId="{54F553D9-AD09-4A9A-8F02-F5A8B954B83D}"/>
          </ac:spMkLst>
        </pc:spChg>
      </pc:sldChg>
      <pc:sldChg chg="modSp add mod">
        <pc:chgData name="Antoine Brabants" userId="91d97b59-d984-4979-9530-5944c72971f5" providerId="ADAL" clId="{763B7227-5EA4-415B-B2EF-9BD45B648EFA}" dt="2021-05-04T09:30:42.336" v="437" actId="27636"/>
        <pc:sldMkLst>
          <pc:docMk/>
          <pc:sldMk cId="3828757098" sldId="280"/>
        </pc:sldMkLst>
        <pc:spChg chg="mod">
          <ac:chgData name="Antoine Brabants" userId="91d97b59-d984-4979-9530-5944c72971f5" providerId="ADAL" clId="{763B7227-5EA4-415B-B2EF-9BD45B648EFA}" dt="2021-05-04T09:30:42.336" v="437" actId="27636"/>
          <ac:spMkLst>
            <pc:docMk/>
            <pc:sldMk cId="3828757098" sldId="280"/>
            <ac:spMk id="2" creationId="{54F553D9-AD09-4A9A-8F02-F5A8B954B83D}"/>
          </ac:spMkLst>
        </pc:spChg>
      </pc:sldChg>
      <pc:sldChg chg="modSp add mod">
        <pc:chgData name="Antoine Brabants" userId="91d97b59-d984-4979-9530-5944c72971f5" providerId="ADAL" clId="{763B7227-5EA4-415B-B2EF-9BD45B648EFA}" dt="2021-05-04T09:30:58.233" v="438" actId="20577"/>
        <pc:sldMkLst>
          <pc:docMk/>
          <pc:sldMk cId="3163858000" sldId="281"/>
        </pc:sldMkLst>
        <pc:spChg chg="mod">
          <ac:chgData name="Antoine Brabants" userId="91d97b59-d984-4979-9530-5944c72971f5" providerId="ADAL" clId="{763B7227-5EA4-415B-B2EF-9BD45B648EFA}" dt="2021-05-04T09:30:58.233" v="438" actId="20577"/>
          <ac:spMkLst>
            <pc:docMk/>
            <pc:sldMk cId="3163858000" sldId="281"/>
            <ac:spMk id="2" creationId="{54F553D9-AD09-4A9A-8F02-F5A8B954B83D}"/>
          </ac:spMkLst>
        </pc:spChg>
      </pc:sldChg>
      <pc:sldChg chg="delSp add del setBg delDesignElem">
        <pc:chgData name="Antoine Brabants" userId="91d97b59-d984-4979-9530-5944c72971f5" providerId="ADAL" clId="{763B7227-5EA4-415B-B2EF-9BD45B648EFA}" dt="2021-05-04T11:00:44.300" v="443" actId="47"/>
        <pc:sldMkLst>
          <pc:docMk/>
          <pc:sldMk cId="684966421" sldId="282"/>
        </pc:sldMkLst>
        <pc:spChg chg="del">
          <ac:chgData name="Antoine Brabants" userId="91d97b59-d984-4979-9530-5944c72971f5" providerId="ADAL" clId="{763B7227-5EA4-415B-B2EF-9BD45B648EFA}" dt="2021-05-04T11:00:31.620" v="442"/>
          <ac:spMkLst>
            <pc:docMk/>
            <pc:sldMk cId="684966421" sldId="282"/>
            <ac:spMk id="12" creationId="{80574B87-291D-42D5-849E-368485E048A1}"/>
          </ac:spMkLst>
        </pc:spChg>
        <pc:spChg chg="del">
          <ac:chgData name="Antoine Brabants" userId="91d97b59-d984-4979-9530-5944c72971f5" providerId="ADAL" clId="{763B7227-5EA4-415B-B2EF-9BD45B648EFA}" dt="2021-05-04T11:00:31.620" v="442"/>
          <ac:spMkLst>
            <pc:docMk/>
            <pc:sldMk cId="684966421" sldId="282"/>
            <ac:spMk id="14" creationId="{DDBB8A1B-F478-46E3-B3D4-FC7E87D5118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52263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79469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83025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5012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60888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18013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8481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47734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94789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62098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L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251613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118993C-22C2-4731-9490-9CF905B89196}" type="datetimeFigureOut">
              <a:rPr lang="fr-LU" smtClean="0"/>
              <a:t>17/06/2021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625E81D-318E-4E5B-8877-BDE4761B81FA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0095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 fontScale="90000"/>
          </a:bodyPr>
          <a:lstStyle/>
          <a:p>
            <a:r>
              <a:rPr lang="fr-FR" sz="8000" dirty="0"/>
              <a:t>Foot Orthoses Design</a:t>
            </a:r>
            <a:br>
              <a:rPr lang="fr-FR" sz="8000" dirty="0"/>
            </a:br>
            <a:r>
              <a:rPr lang="fr-FR" sz="3100" dirty="0"/>
              <a:t>Matching the FO </a:t>
            </a:r>
            <a:r>
              <a:rPr lang="fr-FR" sz="3100" dirty="0" err="1"/>
              <a:t>with</a:t>
            </a:r>
            <a:r>
              <a:rPr lang="fr-FR" sz="3100" dirty="0"/>
              <a:t> the  3D Foot Model</a:t>
            </a:r>
            <a:endParaRPr lang="fr-LU" sz="3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79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40415B86-C799-428F-932E-4F14866A7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773"/>
            <a:ext cx="12192000" cy="6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1082290" cy="1349096"/>
          </a:xfrm>
        </p:spPr>
        <p:txBody>
          <a:bodyPr>
            <a:normAutofit/>
          </a:bodyPr>
          <a:lstStyle/>
          <a:p>
            <a:r>
              <a:rPr lang="fr-FR" sz="4800" dirty="0"/>
              <a:t>Modification of the FO contours</a:t>
            </a:r>
            <a:endParaRPr lang="fr-LU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5E54AEDA-E5AE-47B4-8F61-402C2E7A7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75"/>
            <a:ext cx="12192000" cy="68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Matching the FO </a:t>
            </a:r>
            <a:r>
              <a:rPr lang="fr-FR" sz="5400" dirty="0" err="1"/>
              <a:t>with</a:t>
            </a:r>
            <a:r>
              <a:rPr lang="fr-FR" sz="5400" dirty="0"/>
              <a:t> the  3D Foot Model</a:t>
            </a:r>
            <a:endParaRPr lang="fr-LU" sz="5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5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6DE74B8B-4D45-4C1C-A926-AD88C1EAB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76"/>
            <a:ext cx="12192000" cy="68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F727C4-8FDA-418F-B5E4-93BDA86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Background</a:t>
            </a:r>
            <a:endParaRPr lang="fr-LU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1F756-D7C7-46F1-8758-24AB1782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973313"/>
            <a:ext cx="10040233" cy="29030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lot of effort has been dedicated to the analysis of FO referred as “</a:t>
            </a:r>
            <a:r>
              <a:rPr lang="en-US" sz="45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customised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FO” which are defined as FO based on a patient-specific 3D foot model.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L.S. Chapman, A.C. Redmond, K.B.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Landorf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K. Rome, A.M. Keenan, R. Waxman, B.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Alcacer-Pitarch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H.J.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Siddle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M.R. Backhouse, A survey of foot orthoses prescription habits amongst podiatrists in the UK, Australia and New Zealand, J. Foot Ankle Res. 11 (2018) 1–11. doi:10.1186/s13047-018-0304-z.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186EAE-33E5-4AAA-B799-3D55A641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71" y="5674676"/>
            <a:ext cx="1889639" cy="133692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92C0D-B8E0-4DF6-A872-C8B41832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" y="6214533"/>
            <a:ext cx="2682455" cy="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2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/>
          </a:bodyPr>
          <a:lstStyle/>
          <a:p>
            <a:r>
              <a:rPr lang="fr-FR" sz="5400" dirty="0"/>
              <a:t>3D Foot Model importation (</a:t>
            </a:r>
            <a:r>
              <a:rPr lang="fr-FR" sz="5400" dirty="0" err="1"/>
              <a:t>Category</a:t>
            </a:r>
            <a:r>
              <a:rPr lang="fr-FR" sz="5400" dirty="0"/>
              <a:t> 1)</a:t>
            </a:r>
            <a:endParaRPr lang="fr-LU" sz="5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61DCB9BF-82AC-41E1-8B91-A604B77E7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25" y="66593"/>
            <a:ext cx="11953875" cy="67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/>
          </a:bodyPr>
          <a:lstStyle/>
          <a:p>
            <a:r>
              <a:rPr lang="fr-FR" sz="8000" dirty="0"/>
              <a:t>3D Foot Model </a:t>
            </a:r>
            <a:r>
              <a:rPr lang="fr-FR" sz="8000" dirty="0" err="1"/>
              <a:t>positioning</a:t>
            </a:r>
            <a:endParaRPr lang="fr-LU" sz="3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75769CD-552F-4C6E-9329-541B7EEDD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764" y="186251"/>
            <a:ext cx="11528471" cy="648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12" y="4431243"/>
            <a:ext cx="12191999" cy="1349096"/>
          </a:xfrm>
        </p:spPr>
        <p:txBody>
          <a:bodyPr>
            <a:normAutofit/>
          </a:bodyPr>
          <a:lstStyle/>
          <a:p>
            <a:r>
              <a:rPr lang="fr-FR" sz="8000" dirty="0"/>
              <a:t>FO importation</a:t>
            </a:r>
            <a:endParaRPr lang="fr-LU" sz="3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1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B584ADC-576E-46FB-8451-4C0B70232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" y="0"/>
            <a:ext cx="12190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1082290" cy="1349096"/>
          </a:xfrm>
        </p:spPr>
        <p:txBody>
          <a:bodyPr>
            <a:normAutofit/>
          </a:bodyPr>
          <a:lstStyle/>
          <a:p>
            <a:r>
              <a:rPr lang="fr-FR" sz="4800" dirty="0" err="1"/>
              <a:t>Aligning</a:t>
            </a:r>
            <a:r>
              <a:rPr lang="fr-FR" sz="4800" dirty="0"/>
              <a:t> the 3D Foot Model  </a:t>
            </a:r>
            <a:r>
              <a:rPr lang="fr-FR" sz="4800" dirty="0" err="1"/>
              <a:t>with</a:t>
            </a:r>
            <a:r>
              <a:rPr lang="fr-FR" sz="4800" dirty="0"/>
              <a:t> the FO</a:t>
            </a:r>
            <a:endParaRPr lang="fr-LU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8752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551</TotalTime>
  <Words>163</Words>
  <Application>Microsoft Office PowerPoint</Application>
  <PresentationFormat>Grand écran</PresentationFormat>
  <Paragraphs>11</Paragraphs>
  <Slides>14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Métropolitain</vt:lpstr>
      <vt:lpstr>Foot Orthoses Design Matching the FO with the  3D Foot Model</vt:lpstr>
      <vt:lpstr>Background</vt:lpstr>
      <vt:lpstr>3D Foot Model importation (Category 1)</vt:lpstr>
      <vt:lpstr>Présentation PowerPoint</vt:lpstr>
      <vt:lpstr>3D Foot Model positioning</vt:lpstr>
      <vt:lpstr>Présentation PowerPoint</vt:lpstr>
      <vt:lpstr>FO importation</vt:lpstr>
      <vt:lpstr>Présentation PowerPoint</vt:lpstr>
      <vt:lpstr>Aligning the 3D Foot Model  with the FO</vt:lpstr>
      <vt:lpstr>Présentation PowerPoint</vt:lpstr>
      <vt:lpstr>Modification of the FO contours</vt:lpstr>
      <vt:lpstr>Présentation PowerPoint</vt:lpstr>
      <vt:lpstr>Matching the FO with the  3D Foot Model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Antoine Brabants</dc:creator>
  <cp:lastModifiedBy>Antoine Brabants</cp:lastModifiedBy>
  <cp:revision>13</cp:revision>
  <dcterms:created xsi:type="dcterms:W3CDTF">2021-04-02T14:21:57Z</dcterms:created>
  <dcterms:modified xsi:type="dcterms:W3CDTF">2021-06-17T10:59:19Z</dcterms:modified>
</cp:coreProperties>
</file>